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62" r:id="rId8"/>
    <p:sldId id="263" r:id="rId9"/>
    <p:sldId id="264" r:id="rId10"/>
    <p:sldId id="270" r:id="rId11"/>
    <p:sldId id="271" r:id="rId12"/>
    <p:sldId id="265" r:id="rId13"/>
    <p:sldId id="272" r:id="rId14"/>
    <p:sldId id="266" r:id="rId15"/>
    <p:sldId id="273" r:id="rId16"/>
    <p:sldId id="276"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FA0D1-DD74-4F2C-87CB-DCDE5C41BD7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223967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FA0D1-DD74-4F2C-87CB-DCDE5C41BD7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256697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FA0D1-DD74-4F2C-87CB-DCDE5C41BD7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307189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FA0D1-DD74-4F2C-87CB-DCDE5C41BD7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54623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FA0D1-DD74-4F2C-87CB-DCDE5C41BD7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212392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8FA0D1-DD74-4F2C-87CB-DCDE5C41BD77}"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217018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FA0D1-DD74-4F2C-87CB-DCDE5C41BD77}"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323553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FA0D1-DD74-4F2C-87CB-DCDE5C41BD77}"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352688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FA0D1-DD74-4F2C-87CB-DCDE5C41BD77}"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142913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FA0D1-DD74-4F2C-87CB-DCDE5C41BD77}"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52148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FA0D1-DD74-4F2C-87CB-DCDE5C41BD77}"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E88B5-4D9A-4DA3-B03A-5F8DF8DAE0A0}" type="slidenum">
              <a:rPr lang="en-US" smtClean="0"/>
              <a:t>‹#›</a:t>
            </a:fld>
            <a:endParaRPr lang="en-US"/>
          </a:p>
        </p:txBody>
      </p:sp>
    </p:spTree>
    <p:extLst>
      <p:ext uri="{BB962C8B-B14F-4D97-AF65-F5344CB8AC3E}">
        <p14:creationId xmlns:p14="http://schemas.microsoft.com/office/powerpoint/2010/main" val="76168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FA0D1-DD74-4F2C-87CB-DCDE5C41BD77}" type="datetimeFigureOut">
              <a:rPr lang="en-US" smtClean="0"/>
              <a:t>2/23/2021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88B5-4D9A-4DA3-B03A-5F8DF8DAE0A0}" type="slidenum">
              <a:rPr lang="en-US" smtClean="0"/>
              <a:t>‹#›</a:t>
            </a:fld>
            <a:endParaRPr lang="en-US"/>
          </a:p>
        </p:txBody>
      </p:sp>
    </p:spTree>
    <p:extLst>
      <p:ext uri="{BB962C8B-B14F-4D97-AF65-F5344CB8AC3E}">
        <p14:creationId xmlns:p14="http://schemas.microsoft.com/office/powerpoint/2010/main" val="284650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C:\Users\ASUS\Downloads\721750Barres_fleurs__2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C:\Users\ASUS\Downloads\721750Barres_fleurs__21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19100" y="37719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xmlns="" id="{FE5A8290-D02D-4AC1-8D54-A1983446CB27}"/>
              </a:ext>
            </a:extLst>
          </p:cNvPr>
          <p:cNvSpPr txBox="1"/>
          <p:nvPr/>
        </p:nvSpPr>
        <p:spPr>
          <a:xfrm>
            <a:off x="13741" y="1829306"/>
            <a:ext cx="9137754" cy="3046988"/>
          </a:xfrm>
          <a:prstGeom prst="rect">
            <a:avLst/>
          </a:prstGeom>
          <a:noFill/>
        </p:spPr>
        <p:txBody>
          <a:bodyPr wrap="square">
            <a:spAutoFit/>
          </a:bodyPr>
          <a:lstStyle/>
          <a:p>
            <a:pPr algn="ctr">
              <a:defRPr/>
            </a:pPr>
            <a:r>
              <a:rPr lang="vi-VN" sz="4800" b="1" cap="all" dirty="0" err="1">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Tập</a:t>
            </a:r>
            <a:r>
              <a:rPr lang="vi-VN" sz="4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4800" b="1" cap="all" dirty="0" err="1">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làm</a:t>
            </a:r>
            <a:r>
              <a:rPr lang="vi-VN" sz="4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 văn</a:t>
            </a:r>
          </a:p>
          <a:p>
            <a:pPr algn="ctr">
              <a:defRPr/>
            </a:pPr>
            <a:endParaRPr lang="vi-V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Đáp</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vi-VN"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lời</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vi-VN"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cảm</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ơn.</a:t>
            </a:r>
          </a:p>
          <a:p>
            <a:pPr algn="ctr">
              <a:defRPr/>
            </a:pPr>
            <a:r>
              <a:rPr lang="vi-VN"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Kể</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vi-VN"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ngắn</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vi-VN"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về</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vi-VN" sz="48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loài</a:t>
            </a:r>
            <a:r>
              <a:rPr lang="vi-VN"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chim.</a:t>
            </a:r>
            <a:endParaRPr lang="en-US" sz="4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TextBox 1"/>
          <p:cNvSpPr txBox="1"/>
          <p:nvPr/>
        </p:nvSpPr>
        <p:spPr>
          <a:xfrm>
            <a:off x="1600200" y="685800"/>
            <a:ext cx="64770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Thứ sáu ngày 5 tháng 2 năm 2021</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20155820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grpId="0" nodeType="withEffect">
                                  <p:stCondLst>
                                    <p:cond delay="0"/>
                                  </p:stCondLst>
                                  <p:childTnLst>
                                    <p:animClr clrSpc="rgb" dir="cw">
                                      <p:cBhvr override="childStyle">
                                        <p:cTn id="6" dur="1000" fill="hold"/>
                                        <p:tgtEl>
                                          <p:spTgt spid="8"/>
                                        </p:tgtEl>
                                        <p:attrNameLst>
                                          <p:attrName>style.color</p:attrName>
                                        </p:attrNameLst>
                                      </p:cBhvr>
                                      <p:to>
                                        <a:srgbClr val="FFFFFF"/>
                                      </p:to>
                                    </p:animClr>
                                    <p:animClr clrSpc="rgb" dir="cw">
                                      <p:cBhvr>
                                        <p:cTn id="7" dur="1000" fill="hold"/>
                                        <p:tgtEl>
                                          <p:spTgt spid="8"/>
                                        </p:tgtEl>
                                        <p:attrNameLst>
                                          <p:attrName>fillcolor</p:attrName>
                                        </p:attrNameLst>
                                      </p:cBhvr>
                                      <p:to>
                                        <a:srgbClr val="FFFFFF"/>
                                      </p:to>
                                    </p:animClr>
                                    <p:set>
                                      <p:cBhvr>
                                        <p:cTn id="8" dur="1000" fill="hold"/>
                                        <p:tgtEl>
                                          <p:spTgt spid="8"/>
                                        </p:tgtEl>
                                        <p:attrNameLst>
                                          <p:attrName>fill.type</p:attrName>
                                        </p:attrNameLst>
                                      </p:cBhvr>
                                      <p:to>
                                        <p:strVal val="solid"/>
                                      </p:to>
                                    </p:set>
                                    <p:set>
                                      <p:cBhvr>
                                        <p:cTn id="9" dur="1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800" b="1" dirty="0">
                <a:solidFill>
                  <a:srgbClr val="000066"/>
                </a:solidFill>
                <a:latin typeface="Times New Roman" pitchFamily="18" charset="0"/>
                <a:cs typeface="Times New Roman" pitchFamily="18" charset="0"/>
              </a:rPr>
              <a:t>3. </a:t>
            </a:r>
            <a:r>
              <a:rPr lang="en-US" altLang="en-US" sz="2800" b="1" dirty="0" err="1">
                <a:solidFill>
                  <a:srgbClr val="000066"/>
                </a:solidFill>
                <a:latin typeface="Times New Roman" pitchFamily="18" charset="0"/>
                <a:cs typeface="Times New Roman" pitchFamily="18" charset="0"/>
              </a:rPr>
              <a:t>Đọc</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đoạn</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văn</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sau</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và</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làm</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bài</a:t>
            </a:r>
            <a:r>
              <a:rPr lang="en-US" altLang="en-US" sz="2800" b="1" dirty="0">
                <a:solidFill>
                  <a:srgbClr val="000066"/>
                </a:solidFill>
                <a:latin typeface="Times New Roman" pitchFamily="18" charset="0"/>
                <a:cs typeface="Times New Roman" pitchFamily="18" charset="0"/>
              </a:rPr>
              <a:t> </a:t>
            </a:r>
            <a:r>
              <a:rPr lang="en-US" altLang="en-US" sz="2800" b="1" dirty="0" err="1">
                <a:solidFill>
                  <a:srgbClr val="000066"/>
                </a:solidFill>
                <a:latin typeface="Times New Roman" pitchFamily="18" charset="0"/>
                <a:cs typeface="Times New Roman" pitchFamily="18" charset="0"/>
              </a:rPr>
              <a:t>tập</a:t>
            </a:r>
            <a:endParaRPr lang="en-US" altLang="en-US" sz="2800" b="1" dirty="0">
              <a:solidFill>
                <a:srgbClr val="000066"/>
              </a:solidFill>
              <a:latin typeface="Times New Roman" pitchFamily="18" charset="0"/>
              <a:cs typeface="Times New Roman" pitchFamily="18" charset="0"/>
            </a:endParaRPr>
          </a:p>
        </p:txBody>
      </p:sp>
      <p:sp>
        <p:nvSpPr>
          <p:cNvPr id="5123" name="TextBox 4"/>
          <p:cNvSpPr txBox="1">
            <a:spLocks noChangeArrowheads="1"/>
          </p:cNvSpPr>
          <p:nvPr/>
        </p:nvSpPr>
        <p:spPr bwMode="auto">
          <a:xfrm>
            <a:off x="0" y="161366"/>
            <a:ext cx="90678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150000"/>
              </a:lnSpc>
            </a:pPr>
            <a:r>
              <a:rPr lang="en-US" altLang="en-US" sz="24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Chim</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chích</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bông</a:t>
            </a:r>
            <a:r>
              <a:rPr lang="vi-VN" altLang="en-US" sz="2800" dirty="0">
                <a:solidFill>
                  <a:srgbClr val="FF0000"/>
                </a:solidFill>
                <a:latin typeface="Times New Roman" pitchFamily="18" charset="0"/>
                <a:cs typeface="Times New Roman" pitchFamily="18" charset="0"/>
              </a:rPr>
              <a:t>.</a:t>
            </a:r>
            <a:endParaRPr lang="en-US" altLang="en-US" sz="2400" dirty="0">
              <a:solidFill>
                <a:srgbClr val="FF0000"/>
              </a:solidFill>
              <a:latin typeface="Times New Roman" pitchFamily="18" charset="0"/>
              <a:cs typeface="Times New Roman" pitchFamily="18" charset="0"/>
            </a:endParaRPr>
          </a:p>
          <a:p>
            <a:pPr indent="280988" algn="just" eaLnBrk="1" hangingPunct="1">
              <a:lnSpc>
                <a:spcPct val="150000"/>
              </a:lnSpc>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con </a:t>
            </a:r>
            <a:r>
              <a:rPr lang="en-US" altLang="en-US" sz="2400" dirty="0" err="1">
                <a:latin typeface="Times New Roman" pitchFamily="18" charset="0"/>
                <a:cs typeface="Times New Roman" pitchFamily="18" charset="0"/>
              </a:rPr>
              <a:t>chim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xinh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đẹp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thế</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loài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chim</a:t>
            </a:r>
            <a:r>
              <a:rPr lang="en-US" altLang="en-US" sz="2400" dirty="0">
                <a:latin typeface="Times New Roman" pitchFamily="18" charset="0"/>
                <a:cs typeface="Times New Roman" pitchFamily="18" charset="0"/>
              </a:rPr>
              <a:t>.</a:t>
            </a:r>
          </a:p>
          <a:p>
            <a:pPr indent="280988" algn="just" eaLnBrk="1" hangingPunct="1">
              <a:lnSpc>
                <a:spcPct val="150000"/>
              </a:lnSpc>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xinh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xinh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bằng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chiếc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Thế</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ấy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rất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nhẹn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được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nhảy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liên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chiếc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nhỏ</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xíu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nhỏ</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xoải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vun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vút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Cặp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mỏ</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tẹo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bằng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mảnh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vỏ</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trấu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chắp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Thế</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quý</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lắm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đấy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Cặp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mỏ</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hon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ấy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gắp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thoăn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thoắt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khéo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biết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moi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những</a:t>
            </a:r>
            <a:r>
              <a:rPr lang="en-US" altLang="en-US" sz="2400" dirty="0">
                <a:latin typeface="Times New Roman" pitchFamily="18" charset="0"/>
                <a:cs typeface="Times New Roman" pitchFamily="18" charset="0"/>
              </a:rPr>
              <a:t> con </a:t>
            </a:r>
            <a:r>
              <a:rPr lang="en-US" altLang="en-US" sz="2400" dirty="0" err="1">
                <a:latin typeface="Times New Roman" pitchFamily="18" charset="0"/>
                <a:cs typeface="Times New Roman" pitchFamily="18" charset="0"/>
              </a:rPr>
              <a:t>sâu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độc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nằm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mật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những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mảnh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dẻ</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ốm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yếu</a:t>
            </a:r>
            <a:r>
              <a:rPr lang="en-US" altLang="en-US" sz="2400" dirty="0">
                <a:latin typeface="Times New Roman" pitchFamily="18" charset="0"/>
                <a:cs typeface="Times New Roman" pitchFamily="18" charset="0"/>
              </a:rPr>
              <a:t>.</a:t>
            </a:r>
          </a:p>
          <a:p>
            <a:pPr indent="280988" algn="just" eaLnBrk="1" hangingPunct="1"/>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xinh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đẹp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chẳng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những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trẻ</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em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còn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a:t>
            </a:r>
            <a:r>
              <a:rPr lang="en-US" altLang="en-US" sz="2400" dirty="0">
                <a:latin typeface="Times New Roman" pitchFamily="18" charset="0"/>
                <a:cs typeface="Times New Roman" pitchFamily="18" charset="0"/>
              </a:rPr>
              <a:t> con </a:t>
            </a:r>
            <a:r>
              <a:rPr lang="en-US" altLang="en-US" sz="2400" dirty="0" err="1">
                <a:latin typeface="Times New Roman" pitchFamily="18" charset="0"/>
                <a:cs typeface="Times New Roman" pitchFamily="18" charset="0"/>
              </a:rPr>
              <a:t>nông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a:t>
            </a:r>
            <a:endParaRPr lang="vi-VN" altLang="en-US" sz="2400" dirty="0">
              <a:latin typeface="Times New Roman" pitchFamily="18" charset="0"/>
              <a:cs typeface="Times New Roman" pitchFamily="18" charset="0"/>
            </a:endParaRPr>
          </a:p>
          <a:p>
            <a:pPr algn="just" eaLnBrk="1" hangingPunct="1"/>
            <a:r>
              <a:rPr lang="vi-VN" altLang="en-US" sz="2400" dirty="0">
                <a:solidFill>
                  <a:srgbClr val="800000"/>
                </a:solidFill>
                <a:latin typeface="Times New Roman" pitchFamily="18" charset="0"/>
                <a:cs typeface="Times New Roman" pitchFamily="18" charset="0"/>
              </a:rPr>
              <a:t>					Theo Tô Hoài</a:t>
            </a:r>
            <a:endParaRPr lang="en-US" altLang="en-US" sz="2400" dirty="0">
              <a:solidFill>
                <a:srgbClr val="800000"/>
              </a:solidFill>
              <a:latin typeface="Times New Roman" pitchFamily="18" charset="0"/>
              <a:cs typeface="Times New Roman" pitchFamily="18" charset="0"/>
            </a:endParaRPr>
          </a:p>
        </p:txBody>
      </p:sp>
      <p:sp>
        <p:nvSpPr>
          <p:cNvPr id="5" name="Text Box 7"/>
          <p:cNvSpPr txBox="1">
            <a:spLocks noChangeArrowheads="1"/>
          </p:cNvSpPr>
          <p:nvPr/>
        </p:nvSpPr>
        <p:spPr bwMode="auto">
          <a:xfrm>
            <a:off x="257482" y="5953744"/>
            <a:ext cx="8686800" cy="58477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50000"/>
              </a:spcBef>
            </a:pPr>
            <a:r>
              <a:rPr lang="en-US" sz="2800" b="1" dirty="0">
                <a:latin typeface="Times New Roman" pitchFamily="18" charset="0"/>
              </a:rPr>
              <a:t>a</a:t>
            </a:r>
            <a:r>
              <a:rPr lang="en-US" sz="3200" b="1" dirty="0">
                <a:latin typeface="Times New Roman" pitchFamily="18" charset="0"/>
              </a:rPr>
              <a:t>) </a:t>
            </a:r>
            <a:r>
              <a:rPr lang="en-US" sz="3200" b="1" dirty="0" err="1">
                <a:latin typeface="Times New Roman" pitchFamily="18" charset="0"/>
              </a:rPr>
              <a:t>Tìm</a:t>
            </a:r>
            <a:r>
              <a:rPr lang="en-US" sz="3200" b="1" dirty="0">
                <a:latin typeface="Times New Roman" pitchFamily="18" charset="0"/>
              </a:rPr>
              <a:t> </a:t>
            </a:r>
            <a:r>
              <a:rPr lang="en-US" sz="3200" b="1" dirty="0" err="1">
                <a:latin typeface="Times New Roman" pitchFamily="18" charset="0"/>
              </a:rPr>
              <a:t>những</a:t>
            </a:r>
            <a:r>
              <a:rPr lang="en-US" sz="3200" b="1" dirty="0">
                <a:latin typeface="Times New Roman" pitchFamily="18" charset="0"/>
              </a:rPr>
              <a:t> </a:t>
            </a:r>
            <a:r>
              <a:rPr lang="en-US" sz="3200" b="1" dirty="0" err="1">
                <a:latin typeface="Times New Roman" pitchFamily="18" charset="0"/>
              </a:rPr>
              <a:t>câu</a:t>
            </a:r>
            <a:r>
              <a:rPr lang="en-US" sz="3200" b="1" dirty="0">
                <a:latin typeface="Times New Roman" pitchFamily="18" charset="0"/>
              </a:rPr>
              <a:t> </a:t>
            </a:r>
            <a:r>
              <a:rPr lang="en-US" sz="3200" b="1" dirty="0" err="1">
                <a:latin typeface="Times New Roman" pitchFamily="18" charset="0"/>
              </a:rPr>
              <a:t>tả</a:t>
            </a:r>
            <a:r>
              <a:rPr lang="en-US" sz="3200" b="1" dirty="0">
                <a:latin typeface="Times New Roman" pitchFamily="18" charset="0"/>
              </a:rPr>
              <a:t> hình </a:t>
            </a:r>
            <a:r>
              <a:rPr lang="en-US" sz="3200" b="1" dirty="0" err="1">
                <a:latin typeface="Times New Roman" pitchFamily="18" charset="0"/>
              </a:rPr>
              <a:t>dáng</a:t>
            </a:r>
            <a:r>
              <a:rPr lang="en-US" sz="3200" b="1" dirty="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en-US" sz="3200" b="1" dirty="0" err="1">
                <a:latin typeface="Times New Roman" pitchFamily="18" charset="0"/>
              </a:rPr>
              <a:t>chích</a:t>
            </a:r>
            <a:r>
              <a:rPr lang="en-US" sz="3200" b="1" dirty="0">
                <a:latin typeface="Times New Roman" pitchFamily="18" charset="0"/>
              </a:rPr>
              <a:t> </a:t>
            </a:r>
            <a:r>
              <a:rPr lang="en-US" sz="3200" b="1" dirty="0" err="1">
                <a:latin typeface="Times New Roman" pitchFamily="18" charset="0"/>
              </a:rPr>
              <a:t>bông</a:t>
            </a:r>
            <a:r>
              <a:rPr lang="en-US" sz="3200" b="1" dirty="0">
                <a:latin typeface="Times New Roman" pitchFamily="18" charset="0"/>
              </a:rPr>
              <a:t>. </a:t>
            </a:r>
            <a:endParaRPr lang="en-US" sz="2800" i="1" dirty="0">
              <a:latin typeface="Times New Roman" pitchFamily="18" charset="0"/>
            </a:endParaRPr>
          </a:p>
        </p:txBody>
      </p:sp>
      <p:cxnSp>
        <p:nvCxnSpPr>
          <p:cNvPr id="4" name="Straight Connector 3"/>
          <p:cNvCxnSpPr/>
          <p:nvPr/>
        </p:nvCxnSpPr>
        <p:spPr>
          <a:xfrm>
            <a:off x="609600" y="1371600"/>
            <a:ext cx="792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 y="1905000"/>
            <a:ext cx="6286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15482" y="2448232"/>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300" y="3025323"/>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53100" y="2971800"/>
            <a:ext cx="3162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505200"/>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 Box 8"/>
          <p:cNvSpPr txBox="1">
            <a:spLocks noChangeArrowheads="1"/>
          </p:cNvSpPr>
          <p:nvPr/>
        </p:nvSpPr>
        <p:spPr bwMode="auto">
          <a:xfrm>
            <a:off x="249685" y="5953744"/>
            <a:ext cx="8686800" cy="584775"/>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spcBef>
                <a:spcPct val="50000"/>
              </a:spcBef>
            </a:pPr>
            <a:r>
              <a:rPr lang="en-US" sz="3200" b="1" dirty="0">
                <a:latin typeface="Times New Roman" pitchFamily="18" charset="0"/>
              </a:rPr>
              <a:t>b) </a:t>
            </a:r>
            <a:r>
              <a:rPr lang="en-US" sz="3200" b="1" dirty="0" err="1">
                <a:latin typeface="Times New Roman" pitchFamily="18" charset="0"/>
              </a:rPr>
              <a:t>Tìm</a:t>
            </a:r>
            <a:r>
              <a:rPr lang="en-US" sz="3200" b="1" dirty="0">
                <a:latin typeface="Times New Roman" pitchFamily="18" charset="0"/>
              </a:rPr>
              <a:t> </a:t>
            </a:r>
            <a:r>
              <a:rPr lang="en-US" sz="3200" b="1" dirty="0" err="1">
                <a:latin typeface="Times New Roman" pitchFamily="18" charset="0"/>
              </a:rPr>
              <a:t>những</a:t>
            </a:r>
            <a:r>
              <a:rPr lang="en-US" sz="3200" b="1" dirty="0">
                <a:latin typeface="Times New Roman" pitchFamily="18" charset="0"/>
              </a:rPr>
              <a:t> </a:t>
            </a:r>
            <a:r>
              <a:rPr lang="en-US" sz="3200" b="1" dirty="0" err="1">
                <a:latin typeface="Times New Roman" pitchFamily="18" charset="0"/>
              </a:rPr>
              <a:t>câu</a:t>
            </a:r>
            <a:r>
              <a:rPr lang="en-US" sz="3200" b="1" dirty="0">
                <a:latin typeface="Times New Roman" pitchFamily="18" charset="0"/>
              </a:rPr>
              <a:t> </a:t>
            </a:r>
            <a:r>
              <a:rPr lang="en-US" sz="3200" b="1" dirty="0" err="1">
                <a:latin typeface="Times New Roman" pitchFamily="18" charset="0"/>
              </a:rPr>
              <a:t>tả</a:t>
            </a:r>
            <a:r>
              <a:rPr lang="en-US" sz="3200" b="1" dirty="0">
                <a:latin typeface="Times New Roman" pitchFamily="18" charset="0"/>
              </a:rPr>
              <a:t> </a:t>
            </a:r>
            <a:r>
              <a:rPr lang="en-US" sz="3200" b="1" dirty="0" err="1">
                <a:latin typeface="Times New Roman" pitchFamily="18" charset="0"/>
              </a:rPr>
              <a:t>hoạt</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en-US" sz="3200" b="1" dirty="0" err="1">
                <a:latin typeface="Times New Roman" pitchFamily="18" charset="0"/>
              </a:rPr>
              <a:t>chích</a:t>
            </a:r>
            <a:r>
              <a:rPr lang="en-US" sz="3200" b="1" dirty="0">
                <a:latin typeface="Times New Roman" pitchFamily="18" charset="0"/>
              </a:rPr>
              <a:t> </a:t>
            </a:r>
            <a:r>
              <a:rPr lang="en-US" sz="3200" b="1" dirty="0" err="1">
                <a:latin typeface="Times New Roman" pitchFamily="18" charset="0"/>
              </a:rPr>
              <a:t>bông</a:t>
            </a:r>
            <a:r>
              <a:rPr lang="en-US" sz="3200" b="1" dirty="0">
                <a:latin typeface="Times New Roman" pitchFamily="18" charset="0"/>
              </a:rPr>
              <a:t>. </a:t>
            </a:r>
          </a:p>
        </p:txBody>
      </p:sp>
      <p:grpSp>
        <p:nvGrpSpPr>
          <p:cNvPr id="30" name="Group 29"/>
          <p:cNvGrpSpPr/>
          <p:nvPr/>
        </p:nvGrpSpPr>
        <p:grpSpPr>
          <a:xfrm>
            <a:off x="7239000" y="1905000"/>
            <a:ext cx="1676400" cy="66368"/>
            <a:chOff x="7239000" y="1905000"/>
            <a:chExt cx="1676400" cy="66368"/>
          </a:xfrm>
        </p:grpSpPr>
        <p:cxnSp>
          <p:nvCxnSpPr>
            <p:cNvPr id="28" name="Straight Connector 27"/>
            <p:cNvCxnSpPr/>
            <p:nvPr/>
          </p:nvCxnSpPr>
          <p:spPr>
            <a:xfrm>
              <a:off x="7239000" y="1905000"/>
              <a:ext cx="1676400" cy="0"/>
            </a:xfrm>
            <a:prstGeom prst="line">
              <a:avLst/>
            </a:prstGeom>
            <a:ln w="28575" cmpd="dbl">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39000" y="1971368"/>
              <a:ext cx="1676400" cy="0"/>
            </a:xfrm>
            <a:prstGeom prst="line">
              <a:avLst/>
            </a:prstGeom>
            <a:ln w="28575" cmpd="dbl">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31506" y="2448232"/>
            <a:ext cx="6878894" cy="56537"/>
            <a:chOff x="7239000" y="1905000"/>
            <a:chExt cx="1676400" cy="66368"/>
          </a:xfrm>
        </p:grpSpPr>
        <p:cxnSp>
          <p:nvCxnSpPr>
            <p:cNvPr id="35" name="Straight Connector 34"/>
            <p:cNvCxnSpPr/>
            <p:nvPr/>
          </p:nvCxnSpPr>
          <p:spPr>
            <a:xfrm>
              <a:off x="7239000" y="1905000"/>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39000" y="1971368"/>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219200" y="2990234"/>
            <a:ext cx="4267200" cy="87857"/>
            <a:chOff x="7239000" y="1905000"/>
            <a:chExt cx="1676400" cy="66368"/>
          </a:xfrm>
        </p:grpSpPr>
        <p:cxnSp>
          <p:nvCxnSpPr>
            <p:cNvPr id="38" name="Straight Connector 37"/>
            <p:cNvCxnSpPr/>
            <p:nvPr/>
          </p:nvCxnSpPr>
          <p:spPr>
            <a:xfrm>
              <a:off x="7239000" y="1905000"/>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39000" y="1971368"/>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858000" y="3581400"/>
            <a:ext cx="2057400" cy="66368"/>
            <a:chOff x="7239000" y="1905000"/>
            <a:chExt cx="1676400" cy="66368"/>
          </a:xfrm>
        </p:grpSpPr>
        <p:cxnSp>
          <p:nvCxnSpPr>
            <p:cNvPr id="42" name="Straight Connector 41"/>
            <p:cNvCxnSpPr/>
            <p:nvPr/>
          </p:nvCxnSpPr>
          <p:spPr>
            <a:xfrm>
              <a:off x="7239000" y="1905000"/>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39000" y="1971368"/>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76200" y="4114800"/>
            <a:ext cx="4191000" cy="66368"/>
            <a:chOff x="7239000" y="1905000"/>
            <a:chExt cx="1676400" cy="66368"/>
          </a:xfrm>
        </p:grpSpPr>
        <p:cxnSp>
          <p:nvCxnSpPr>
            <p:cNvPr id="45" name="Straight Connector 44"/>
            <p:cNvCxnSpPr/>
            <p:nvPr/>
          </p:nvCxnSpPr>
          <p:spPr>
            <a:xfrm>
              <a:off x="7239000" y="1905000"/>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39000" y="1971368"/>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419600" y="4147984"/>
            <a:ext cx="4495800" cy="66368"/>
            <a:chOff x="7239000" y="1905000"/>
            <a:chExt cx="1676400" cy="66368"/>
          </a:xfrm>
        </p:grpSpPr>
        <p:cxnSp>
          <p:nvCxnSpPr>
            <p:cNvPr id="48" name="Straight Connector 47"/>
            <p:cNvCxnSpPr/>
            <p:nvPr/>
          </p:nvCxnSpPr>
          <p:spPr>
            <a:xfrm>
              <a:off x="7239000" y="1905000"/>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39000" y="1971368"/>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33964" y="4648200"/>
            <a:ext cx="6533536" cy="66368"/>
            <a:chOff x="7239000" y="1905000"/>
            <a:chExt cx="1676400" cy="66368"/>
          </a:xfrm>
        </p:grpSpPr>
        <p:cxnSp>
          <p:nvCxnSpPr>
            <p:cNvPr id="51" name="Straight Connector 50"/>
            <p:cNvCxnSpPr/>
            <p:nvPr/>
          </p:nvCxnSpPr>
          <p:spPr>
            <a:xfrm>
              <a:off x="7239000" y="1905000"/>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39000" y="1971368"/>
              <a:ext cx="1676400" cy="0"/>
            </a:xfrm>
            <a:prstGeom prst="line">
              <a:avLst/>
            </a:prstGeom>
            <a:ln w="28575" cmpd="sng">
              <a:solidFill>
                <a:srgbClr val="000099"/>
              </a:solidFill>
              <a:prstDash val="solid"/>
              <a:headEnd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1271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plus(in)">
                                      <p:cBhvr>
                                        <p:cTn id="7" dur="2000"/>
                                        <p:tgtEl>
                                          <p:spTgt spid="22530"/>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linds(horizontal)">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par>
                                <p:cTn id="66" presetID="22" presetClass="entr" presetSubtype="8"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par>
                                <p:cTn id="74" presetID="22" presetClass="entr" presetSubtype="8"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5123" grpId="0"/>
      <p:bldP spid="5"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9"/>
            <a:ext cx="9308736" cy="7010400"/>
          </a:xfrm>
          <a:prstGeom prst="rect">
            <a:avLst/>
          </a:prstGeom>
        </p:spPr>
      </p:pic>
      <p:sp>
        <p:nvSpPr>
          <p:cNvPr id="14" name="Text Box 24"/>
          <p:cNvSpPr txBox="1">
            <a:spLocks noChangeArrowheads="1"/>
          </p:cNvSpPr>
          <p:nvPr/>
        </p:nvSpPr>
        <p:spPr bwMode="auto">
          <a:xfrm>
            <a:off x="76200" y="2895600"/>
            <a:ext cx="2362200" cy="46196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400" b="1" i="1" dirty="0" err="1">
                <a:solidFill>
                  <a:srgbClr val="800000"/>
                </a:solidFill>
                <a:latin typeface="Times New Roman" pitchFamily="18" charset="0"/>
              </a:rPr>
              <a:t>Chim</a:t>
            </a:r>
            <a:r>
              <a:rPr lang="en-US" sz="2400" b="1" i="1" dirty="0">
                <a:solidFill>
                  <a:srgbClr val="800000"/>
                </a:solidFill>
                <a:latin typeface="Times New Roman" pitchFamily="18" charset="0"/>
              </a:rPr>
              <a:t> </a:t>
            </a:r>
            <a:r>
              <a:rPr lang="en-US" sz="2400" b="1" i="1" dirty="0" err="1">
                <a:solidFill>
                  <a:srgbClr val="800000"/>
                </a:solidFill>
                <a:latin typeface="Times New Roman" pitchFamily="18" charset="0"/>
              </a:rPr>
              <a:t>chích</a:t>
            </a:r>
            <a:r>
              <a:rPr lang="en-US" sz="2400" b="1" i="1" dirty="0">
                <a:solidFill>
                  <a:srgbClr val="800000"/>
                </a:solidFill>
                <a:latin typeface="Times New Roman" pitchFamily="18" charset="0"/>
              </a:rPr>
              <a:t> </a:t>
            </a:r>
            <a:r>
              <a:rPr lang="en-US" sz="2400" b="1" i="1" dirty="0" err="1">
                <a:solidFill>
                  <a:srgbClr val="800000"/>
                </a:solidFill>
                <a:latin typeface="Times New Roman" pitchFamily="18" charset="0"/>
              </a:rPr>
              <a:t>bông</a:t>
            </a:r>
            <a:r>
              <a:rPr lang="en-US" sz="2400" b="1" i="1" dirty="0">
                <a:solidFill>
                  <a:srgbClr val="800000"/>
                </a:solidFill>
                <a:latin typeface="Times New Roman" pitchFamily="18" charset="0"/>
              </a:rPr>
              <a:t> </a:t>
            </a:r>
          </a:p>
        </p:txBody>
      </p:sp>
      <p:grpSp>
        <p:nvGrpSpPr>
          <p:cNvPr id="2" name="Group 28689"/>
          <p:cNvGrpSpPr>
            <a:grpSpLocks/>
          </p:cNvGrpSpPr>
          <p:nvPr/>
        </p:nvGrpSpPr>
        <p:grpSpPr bwMode="auto">
          <a:xfrm>
            <a:off x="2438400" y="1979613"/>
            <a:ext cx="1828800" cy="1146175"/>
            <a:chOff x="2438400" y="1980084"/>
            <a:chExt cx="1828800" cy="1146349"/>
          </a:xfrm>
        </p:grpSpPr>
        <p:sp>
          <p:nvSpPr>
            <p:cNvPr id="12" name="Text Box 24"/>
            <p:cNvSpPr txBox="1">
              <a:spLocks noChangeArrowheads="1"/>
            </p:cNvSpPr>
            <p:nvPr/>
          </p:nvSpPr>
          <p:spPr bwMode="auto">
            <a:xfrm>
              <a:off x="2663825" y="1980084"/>
              <a:ext cx="1603375" cy="46203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400" b="1" i="1" dirty="0" err="1">
                  <a:solidFill>
                    <a:srgbClr val="800000"/>
                  </a:solidFill>
                  <a:latin typeface="Times New Roman" pitchFamily="18" charset="0"/>
                </a:rPr>
                <a:t>Hình</a:t>
              </a:r>
              <a:r>
                <a:rPr lang="en-US" sz="2400" b="1" i="1" dirty="0">
                  <a:solidFill>
                    <a:srgbClr val="800000"/>
                  </a:solidFill>
                  <a:latin typeface="Times New Roman" pitchFamily="18" charset="0"/>
                </a:rPr>
                <a:t> </a:t>
              </a:r>
              <a:r>
                <a:rPr lang="en-US" sz="2400" b="1" i="1" dirty="0" err="1">
                  <a:solidFill>
                    <a:srgbClr val="800000"/>
                  </a:solidFill>
                  <a:latin typeface="Times New Roman" pitchFamily="18" charset="0"/>
                </a:rPr>
                <a:t>dáng</a:t>
              </a:r>
              <a:r>
                <a:rPr lang="en-US" sz="2400" b="1" i="1" dirty="0">
                  <a:solidFill>
                    <a:srgbClr val="800000"/>
                  </a:solidFill>
                  <a:latin typeface="Times New Roman" pitchFamily="18" charset="0"/>
                </a:rPr>
                <a:t> </a:t>
              </a:r>
            </a:p>
          </p:txBody>
        </p:sp>
        <p:cxnSp>
          <p:nvCxnSpPr>
            <p:cNvPr id="13" name="Straight Arrow Connector 12"/>
            <p:cNvCxnSpPr>
              <a:stCxn id="14" idx="3"/>
            </p:cNvCxnSpPr>
            <p:nvPr/>
          </p:nvCxnSpPr>
          <p:spPr>
            <a:xfrm flipV="1">
              <a:off x="2438400" y="2273816"/>
              <a:ext cx="188913" cy="852617"/>
            </a:xfrm>
            <a:prstGeom prst="straightConnector1">
              <a:avLst/>
            </a:prstGeom>
            <a:ln>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28690"/>
          <p:cNvGrpSpPr>
            <a:grpSpLocks/>
          </p:cNvGrpSpPr>
          <p:nvPr/>
        </p:nvGrpSpPr>
        <p:grpSpPr bwMode="auto">
          <a:xfrm>
            <a:off x="2438400" y="3125788"/>
            <a:ext cx="1828800" cy="1103312"/>
            <a:chOff x="2438400" y="3126433"/>
            <a:chExt cx="1828800" cy="1102526"/>
          </a:xfrm>
        </p:grpSpPr>
        <p:sp>
          <p:nvSpPr>
            <p:cNvPr id="15" name="Text Box 24"/>
            <p:cNvSpPr txBox="1">
              <a:spLocks noChangeArrowheads="1"/>
            </p:cNvSpPr>
            <p:nvPr/>
          </p:nvSpPr>
          <p:spPr bwMode="auto">
            <a:xfrm>
              <a:off x="2663825" y="3767326"/>
              <a:ext cx="1603375" cy="461633"/>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400" b="1" i="1" dirty="0" err="1">
                  <a:solidFill>
                    <a:srgbClr val="800000"/>
                  </a:solidFill>
                  <a:latin typeface="Times New Roman" pitchFamily="18" charset="0"/>
                </a:rPr>
                <a:t>Hoạt</a:t>
              </a:r>
              <a:r>
                <a:rPr lang="en-US" sz="2400" b="1" i="1" dirty="0">
                  <a:solidFill>
                    <a:srgbClr val="800000"/>
                  </a:solidFill>
                  <a:latin typeface="Times New Roman" pitchFamily="18" charset="0"/>
                </a:rPr>
                <a:t> </a:t>
              </a:r>
              <a:r>
                <a:rPr lang="en-US" sz="2400" b="1" i="1" dirty="0" err="1">
                  <a:solidFill>
                    <a:srgbClr val="800000"/>
                  </a:solidFill>
                  <a:latin typeface="Times New Roman" pitchFamily="18" charset="0"/>
                </a:rPr>
                <a:t>động</a:t>
              </a:r>
              <a:r>
                <a:rPr lang="en-US" sz="2400" b="1" i="1" dirty="0">
                  <a:solidFill>
                    <a:srgbClr val="800000"/>
                  </a:solidFill>
                  <a:latin typeface="Times New Roman" pitchFamily="18" charset="0"/>
                </a:rPr>
                <a:t> </a:t>
              </a:r>
            </a:p>
          </p:txBody>
        </p:sp>
        <p:cxnSp>
          <p:nvCxnSpPr>
            <p:cNvPr id="18" name="Straight Arrow Connector 17"/>
            <p:cNvCxnSpPr>
              <a:stCxn id="14" idx="3"/>
            </p:cNvCxnSpPr>
            <p:nvPr/>
          </p:nvCxnSpPr>
          <p:spPr>
            <a:xfrm>
              <a:off x="2438400" y="3126433"/>
              <a:ext cx="188913" cy="79159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28691"/>
          <p:cNvGrpSpPr>
            <a:grpSpLocks/>
          </p:cNvGrpSpPr>
          <p:nvPr/>
        </p:nvGrpSpPr>
        <p:grpSpPr bwMode="auto">
          <a:xfrm>
            <a:off x="4238469" y="2782"/>
            <a:ext cx="5041536" cy="2207812"/>
            <a:chOff x="4267200" y="3069"/>
            <a:chExt cx="4348845" cy="2207054"/>
          </a:xfrm>
        </p:grpSpPr>
        <p:sp>
          <p:nvSpPr>
            <p:cNvPr id="5" name="Text Box 24"/>
            <p:cNvSpPr txBox="1">
              <a:spLocks noChangeArrowheads="1"/>
            </p:cNvSpPr>
            <p:nvPr/>
          </p:nvSpPr>
          <p:spPr bwMode="auto">
            <a:xfrm>
              <a:off x="5257955" y="3069"/>
              <a:ext cx="3358090" cy="39997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000" b="1" dirty="0" err="1">
                  <a:solidFill>
                    <a:srgbClr val="800000"/>
                  </a:solidFill>
                  <a:latin typeface="Times New Roman" pitchFamily="18" charset="0"/>
                </a:rPr>
                <a:t>Là</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một</a:t>
              </a:r>
              <a:r>
                <a:rPr lang="en-US" sz="2000" b="1" dirty="0">
                  <a:solidFill>
                    <a:srgbClr val="800000"/>
                  </a:solidFill>
                  <a:latin typeface="Times New Roman" pitchFamily="18" charset="0"/>
                </a:rPr>
                <a:t> con </a:t>
              </a:r>
              <a:r>
                <a:rPr lang="en-US" sz="2000" b="1" dirty="0" err="1">
                  <a:solidFill>
                    <a:srgbClr val="800000"/>
                  </a:solidFill>
                  <a:latin typeface="Times New Roman" pitchFamily="18" charset="0"/>
                </a:rPr>
                <a:t>chim</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bé</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xinh</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đẹp</a:t>
              </a:r>
              <a:r>
                <a:rPr lang="en-US" sz="2000" b="1" dirty="0">
                  <a:solidFill>
                    <a:srgbClr val="800000"/>
                  </a:solidFill>
                  <a:latin typeface="Times New Roman" pitchFamily="18" charset="0"/>
                </a:rPr>
                <a:t>. </a:t>
              </a:r>
            </a:p>
          </p:txBody>
        </p:sp>
        <p:cxnSp>
          <p:nvCxnSpPr>
            <p:cNvPr id="20" name="Straight Arrow Connector 19"/>
            <p:cNvCxnSpPr>
              <a:stCxn id="12" idx="3"/>
              <a:endCxn id="5" idx="1"/>
            </p:cNvCxnSpPr>
            <p:nvPr/>
          </p:nvCxnSpPr>
          <p:spPr>
            <a:xfrm flipV="1">
              <a:off x="4267200" y="203055"/>
              <a:ext cx="990755" cy="2007068"/>
            </a:xfrm>
            <a:prstGeom prst="straightConnector1">
              <a:avLst/>
            </a:prstGeom>
            <a:ln>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28692"/>
          <p:cNvGrpSpPr>
            <a:grpSpLocks/>
          </p:cNvGrpSpPr>
          <p:nvPr/>
        </p:nvGrpSpPr>
        <p:grpSpPr bwMode="auto">
          <a:xfrm>
            <a:off x="4283375" y="661758"/>
            <a:ext cx="5011074" cy="1344475"/>
            <a:chOff x="4267200" y="866086"/>
            <a:chExt cx="5045314" cy="1344038"/>
          </a:xfrm>
        </p:grpSpPr>
        <p:sp>
          <p:nvSpPr>
            <p:cNvPr id="4" name="Text Box 24"/>
            <p:cNvSpPr txBox="1">
              <a:spLocks noChangeArrowheads="1"/>
            </p:cNvSpPr>
            <p:nvPr/>
          </p:nvSpPr>
          <p:spPr bwMode="auto">
            <a:xfrm>
              <a:off x="5392942" y="866086"/>
              <a:ext cx="3919572" cy="7076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000" b="1" dirty="0" err="1">
                  <a:solidFill>
                    <a:srgbClr val="800000"/>
                  </a:solidFill>
                  <a:latin typeface="Times New Roman" pitchFamily="18" charset="0"/>
                </a:rPr>
                <a:t>Hai</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chân</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chích</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bông</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xinh</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xinh</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bằng</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hai</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chiếc</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tăm</a:t>
              </a:r>
              <a:r>
                <a:rPr lang="en-US" sz="2000" b="1" dirty="0">
                  <a:solidFill>
                    <a:srgbClr val="800000"/>
                  </a:solidFill>
                  <a:latin typeface="Times New Roman" pitchFamily="18" charset="0"/>
                </a:rPr>
                <a:t>. </a:t>
              </a:r>
            </a:p>
          </p:txBody>
        </p:sp>
        <p:cxnSp>
          <p:nvCxnSpPr>
            <p:cNvPr id="22" name="Straight Arrow Connector 21"/>
            <p:cNvCxnSpPr>
              <a:cxnSpLocks/>
              <a:stCxn id="12" idx="3"/>
              <a:endCxn id="4" idx="1"/>
            </p:cNvCxnSpPr>
            <p:nvPr/>
          </p:nvCxnSpPr>
          <p:spPr>
            <a:xfrm flipV="1">
              <a:off x="4267200" y="1219914"/>
              <a:ext cx="1125742" cy="99021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28693"/>
          <p:cNvGrpSpPr>
            <a:grpSpLocks/>
          </p:cNvGrpSpPr>
          <p:nvPr/>
        </p:nvGrpSpPr>
        <p:grpSpPr bwMode="auto">
          <a:xfrm>
            <a:off x="4284533" y="1662867"/>
            <a:ext cx="5027249" cy="400110"/>
            <a:chOff x="4267200" y="1871033"/>
            <a:chExt cx="4336518" cy="399758"/>
          </a:xfrm>
        </p:grpSpPr>
        <p:sp>
          <p:nvSpPr>
            <p:cNvPr id="6" name="Text Box 24"/>
            <p:cNvSpPr txBox="1">
              <a:spLocks noChangeArrowheads="1"/>
            </p:cNvSpPr>
            <p:nvPr/>
          </p:nvSpPr>
          <p:spPr bwMode="auto">
            <a:xfrm>
              <a:off x="5206232" y="1871033"/>
              <a:ext cx="3397486" cy="39975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just" eaLnBrk="1" hangingPunct="1">
                <a:spcBef>
                  <a:spcPct val="50000"/>
                </a:spcBef>
                <a:defRPr b="1" i="1">
                  <a:solidFill>
                    <a:srgbClr val="800000"/>
                  </a:solidFill>
                  <a:latin typeface="Times New Roman" pitchFamily="18"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2000" i="0" dirty="0" err="1"/>
                <a:t>Hai</a:t>
              </a:r>
              <a:r>
                <a:rPr lang="en-US" sz="2000" i="0" dirty="0"/>
                <a:t> </a:t>
              </a:r>
              <a:r>
                <a:rPr lang="en-US" sz="2000" i="0" dirty="0" err="1"/>
                <a:t>chiếc</a:t>
              </a:r>
              <a:r>
                <a:rPr lang="en-US" sz="2000" i="0" dirty="0"/>
                <a:t> </a:t>
              </a:r>
              <a:r>
                <a:rPr lang="en-US" sz="2000" i="0" dirty="0" err="1"/>
                <a:t>cánh</a:t>
              </a:r>
              <a:r>
                <a:rPr lang="en-US" sz="2000" i="0" dirty="0"/>
                <a:t> </a:t>
              </a:r>
              <a:r>
                <a:rPr lang="en-US" sz="2000" i="0" dirty="0" err="1"/>
                <a:t>nhỏ</a:t>
              </a:r>
              <a:r>
                <a:rPr lang="en-US" sz="2000" i="0" dirty="0"/>
                <a:t> </a:t>
              </a:r>
              <a:r>
                <a:rPr lang="en-US" sz="2000" i="0" dirty="0" err="1"/>
                <a:t>xíu</a:t>
              </a:r>
              <a:r>
                <a:rPr lang="en-US" sz="2000" i="0" dirty="0"/>
                <a:t>.</a:t>
              </a:r>
            </a:p>
          </p:txBody>
        </p:sp>
        <p:cxnSp>
          <p:nvCxnSpPr>
            <p:cNvPr id="24" name="Straight Arrow Connector 23"/>
            <p:cNvCxnSpPr>
              <a:cxnSpLocks/>
              <a:stCxn id="12" idx="3"/>
              <a:endCxn id="6" idx="1"/>
            </p:cNvCxnSpPr>
            <p:nvPr/>
          </p:nvCxnSpPr>
          <p:spPr>
            <a:xfrm flipV="1">
              <a:off x="4267200" y="2070912"/>
              <a:ext cx="939032" cy="139213"/>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28694"/>
          <p:cNvGrpSpPr>
            <a:grpSpLocks/>
          </p:cNvGrpSpPr>
          <p:nvPr/>
        </p:nvGrpSpPr>
        <p:grpSpPr bwMode="auto">
          <a:xfrm>
            <a:off x="4299743" y="2150288"/>
            <a:ext cx="5027249" cy="900933"/>
            <a:chOff x="4267200" y="2210125"/>
            <a:chExt cx="4348011" cy="901795"/>
          </a:xfrm>
        </p:grpSpPr>
        <p:sp>
          <p:nvSpPr>
            <p:cNvPr id="7" name="Text Box 24"/>
            <p:cNvSpPr txBox="1">
              <a:spLocks noChangeArrowheads="1"/>
            </p:cNvSpPr>
            <p:nvPr/>
          </p:nvSpPr>
          <p:spPr bwMode="auto">
            <a:xfrm>
              <a:off x="5221077" y="2403357"/>
              <a:ext cx="3394134" cy="7085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000" b="1" dirty="0" err="1">
                  <a:solidFill>
                    <a:srgbClr val="800000"/>
                  </a:solidFill>
                  <a:latin typeface="Times New Roman" pitchFamily="18" charset="0"/>
                </a:rPr>
                <a:t>Cặp</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mỏ</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chích</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bông</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tí</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tẹo</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bằng</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hai</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mảnh</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vỏ</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trấu</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chắp</a:t>
              </a:r>
              <a:r>
                <a:rPr lang="en-US" sz="2000" b="1" dirty="0">
                  <a:solidFill>
                    <a:srgbClr val="800000"/>
                  </a:solidFill>
                  <a:latin typeface="Times New Roman" pitchFamily="18" charset="0"/>
                </a:rPr>
                <a:t> </a:t>
              </a:r>
              <a:r>
                <a:rPr lang="en-US" sz="2000" b="1" dirty="0" err="1">
                  <a:solidFill>
                    <a:srgbClr val="800000"/>
                  </a:solidFill>
                  <a:latin typeface="Times New Roman" pitchFamily="18" charset="0"/>
                </a:rPr>
                <a:t>lại</a:t>
              </a:r>
              <a:r>
                <a:rPr lang="en-US" sz="2000" b="1" dirty="0">
                  <a:solidFill>
                    <a:srgbClr val="800000"/>
                  </a:solidFill>
                  <a:latin typeface="Times New Roman" pitchFamily="18" charset="0"/>
                </a:rPr>
                <a:t>.</a:t>
              </a:r>
              <a:r>
                <a:rPr lang="en-US" sz="2000" dirty="0">
                  <a:solidFill>
                    <a:srgbClr val="800000"/>
                  </a:solidFill>
                  <a:latin typeface="Times New Roman" pitchFamily="18" charset="0"/>
                </a:rPr>
                <a:t> </a:t>
              </a:r>
            </a:p>
          </p:txBody>
        </p:sp>
        <p:cxnSp>
          <p:nvCxnSpPr>
            <p:cNvPr id="26" name="Straight Arrow Connector 25"/>
            <p:cNvCxnSpPr>
              <a:cxnSpLocks/>
              <a:stCxn id="12" idx="3"/>
              <a:endCxn id="7" idx="1"/>
            </p:cNvCxnSpPr>
            <p:nvPr/>
          </p:nvCxnSpPr>
          <p:spPr>
            <a:xfrm>
              <a:off x="4267200" y="2210125"/>
              <a:ext cx="953877" cy="547513"/>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8695"/>
          <p:cNvGrpSpPr>
            <a:grpSpLocks/>
          </p:cNvGrpSpPr>
          <p:nvPr/>
        </p:nvGrpSpPr>
        <p:grpSpPr bwMode="auto">
          <a:xfrm>
            <a:off x="4267200" y="3508631"/>
            <a:ext cx="5027249" cy="984885"/>
            <a:chOff x="4267200" y="3567182"/>
            <a:chExt cx="5028038" cy="984251"/>
          </a:xfrm>
        </p:grpSpPr>
        <p:sp>
          <p:nvSpPr>
            <p:cNvPr id="11" name="Text Box 23"/>
            <p:cNvSpPr txBox="1">
              <a:spLocks noChangeArrowheads="1"/>
            </p:cNvSpPr>
            <p:nvPr/>
          </p:nvSpPr>
          <p:spPr bwMode="auto">
            <a:xfrm>
              <a:off x="5333206" y="3567182"/>
              <a:ext cx="3962032" cy="98425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000" b="1" dirty="0" err="1">
                  <a:latin typeface="Times New Roman" pitchFamily="18" charset="0"/>
                </a:rPr>
                <a:t>Thế</a:t>
              </a:r>
              <a:r>
                <a:rPr lang="en-US" sz="2000" b="1" dirty="0">
                  <a:latin typeface="Times New Roman" pitchFamily="18" charset="0"/>
                </a:rPr>
                <a:t> </a:t>
              </a:r>
              <a:r>
                <a:rPr lang="en-US" sz="2000" b="1" dirty="0" err="1">
                  <a:latin typeface="Times New Roman" pitchFamily="18" charset="0"/>
                </a:rPr>
                <a:t>mà</a:t>
              </a:r>
              <a:r>
                <a:rPr lang="en-US" sz="2000" b="1" dirty="0">
                  <a:latin typeface="Times New Roman" pitchFamily="18" charset="0"/>
                </a:rPr>
                <a:t> </a:t>
              </a:r>
              <a:r>
                <a:rPr lang="en-US" sz="2000" b="1" dirty="0" err="1">
                  <a:latin typeface="Times New Roman" pitchFamily="18" charset="0"/>
                </a:rPr>
                <a:t>hai</a:t>
              </a:r>
              <a:r>
                <a:rPr lang="en-US" sz="2000" b="1" dirty="0">
                  <a:latin typeface="Times New Roman" pitchFamily="18" charset="0"/>
                </a:rPr>
                <a:t> </a:t>
              </a:r>
              <a:r>
                <a:rPr lang="en-US" sz="2000" b="1" dirty="0" err="1">
                  <a:latin typeface="Times New Roman" pitchFamily="18" charset="0"/>
                </a:rPr>
                <a:t>cái</a:t>
              </a:r>
              <a:r>
                <a:rPr lang="en-US" sz="2000" b="1" dirty="0">
                  <a:latin typeface="Times New Roman" pitchFamily="18" charset="0"/>
                </a:rPr>
                <a:t> </a:t>
              </a:r>
              <a:r>
                <a:rPr lang="en-US" sz="2000" b="1" dirty="0" err="1">
                  <a:latin typeface="Times New Roman" pitchFamily="18" charset="0"/>
                </a:rPr>
                <a:t>chân</a:t>
              </a:r>
              <a:r>
                <a:rPr lang="en-US" sz="2000" b="1" dirty="0">
                  <a:latin typeface="Times New Roman" pitchFamily="18" charset="0"/>
                </a:rPr>
                <a:t> </a:t>
              </a:r>
              <a:r>
                <a:rPr lang="en-US" sz="2000" b="1" dirty="0" err="1">
                  <a:latin typeface="Times New Roman" pitchFamily="18" charset="0"/>
                </a:rPr>
                <a:t>tăm</a:t>
              </a:r>
              <a:r>
                <a:rPr lang="en-US" sz="2000" b="1" dirty="0">
                  <a:latin typeface="Times New Roman" pitchFamily="18" charset="0"/>
                </a:rPr>
                <a:t> </a:t>
              </a:r>
              <a:r>
                <a:rPr lang="en-US" sz="2000" b="1" dirty="0" err="1">
                  <a:latin typeface="Times New Roman" pitchFamily="18" charset="0"/>
                </a:rPr>
                <a:t>ấy</a:t>
              </a:r>
              <a:r>
                <a:rPr lang="en-US" sz="2000" b="1" dirty="0">
                  <a:latin typeface="Times New Roman" pitchFamily="18" charset="0"/>
                </a:rPr>
                <a:t> </a:t>
              </a:r>
              <a:r>
                <a:rPr lang="en-US" sz="2000" b="1" dirty="0" err="1">
                  <a:latin typeface="Times New Roman" pitchFamily="18" charset="0"/>
                </a:rPr>
                <a:t>rất</a:t>
              </a:r>
              <a:r>
                <a:rPr lang="en-US" sz="2000" b="1" dirty="0">
                  <a:latin typeface="Times New Roman" pitchFamily="18" charset="0"/>
                </a:rPr>
                <a:t> </a:t>
              </a:r>
              <a:r>
                <a:rPr lang="en-US" sz="2000" b="1" dirty="0" err="1">
                  <a:latin typeface="Times New Roman" pitchFamily="18" charset="0"/>
                </a:rPr>
                <a:t>n</a:t>
              </a:r>
              <a:r>
                <a:rPr lang="en-US" b="1" dirty="0" err="1">
                  <a:latin typeface="Times New Roman" pitchFamily="18" charset="0"/>
                </a:rPr>
                <a:t>hanh</a:t>
              </a:r>
              <a:r>
                <a:rPr lang="en-US" b="1" dirty="0">
                  <a:latin typeface="Times New Roman" pitchFamily="18" charset="0"/>
                </a:rPr>
                <a:t> </a:t>
              </a:r>
              <a:r>
                <a:rPr lang="en-US" b="1" dirty="0" err="1">
                  <a:latin typeface="Times New Roman" pitchFamily="18" charset="0"/>
                </a:rPr>
                <a:t>nhẹn</a:t>
              </a:r>
              <a:r>
                <a:rPr lang="en-US" b="1" dirty="0">
                  <a:latin typeface="Times New Roman" pitchFamily="18" charset="0"/>
                </a:rPr>
                <a:t>, </a:t>
              </a:r>
              <a:r>
                <a:rPr lang="en-US" b="1" dirty="0" err="1">
                  <a:latin typeface="Times New Roman" pitchFamily="18" charset="0"/>
                </a:rPr>
                <a:t>được</a:t>
              </a:r>
              <a:r>
                <a:rPr lang="en-US" b="1" dirty="0">
                  <a:latin typeface="Times New Roman" pitchFamily="18" charset="0"/>
                </a:rPr>
                <a:t> </a:t>
              </a:r>
              <a:r>
                <a:rPr lang="en-US" b="1" dirty="0" err="1">
                  <a:latin typeface="Times New Roman" pitchFamily="18" charset="0"/>
                </a:rPr>
                <a:t>việc</a:t>
              </a:r>
              <a:r>
                <a:rPr lang="en-US" b="1" dirty="0">
                  <a:latin typeface="Times New Roman" pitchFamily="18" charset="0"/>
                </a:rPr>
                <a:t>, </a:t>
              </a:r>
              <a:r>
                <a:rPr lang="en-US" b="1" dirty="0" err="1">
                  <a:latin typeface="Times New Roman" pitchFamily="18" charset="0"/>
                </a:rPr>
                <a:t>nhảy</a:t>
              </a:r>
              <a:r>
                <a:rPr lang="en-US" b="1" dirty="0">
                  <a:latin typeface="Times New Roman" pitchFamily="18" charset="0"/>
                </a:rPr>
                <a:t> </a:t>
              </a:r>
              <a:r>
                <a:rPr lang="en-US" b="1" dirty="0" err="1">
                  <a:latin typeface="Times New Roman" pitchFamily="18" charset="0"/>
                </a:rPr>
                <a:t>cứ</a:t>
              </a:r>
              <a:r>
                <a:rPr lang="en-US" b="1" dirty="0">
                  <a:latin typeface="Times New Roman" pitchFamily="18" charset="0"/>
                </a:rPr>
                <a:t> </a:t>
              </a:r>
              <a:r>
                <a:rPr lang="en-US" b="1" dirty="0" err="1">
                  <a:latin typeface="Times New Roman" pitchFamily="18" charset="0"/>
                </a:rPr>
                <a:t>liên</a:t>
              </a:r>
              <a:r>
                <a:rPr lang="en-US" b="1" dirty="0">
                  <a:latin typeface="Times New Roman" pitchFamily="18" charset="0"/>
                </a:rPr>
                <a:t> </a:t>
              </a:r>
              <a:r>
                <a:rPr lang="en-US" b="1" dirty="0" err="1">
                  <a:latin typeface="Times New Roman" pitchFamily="18" charset="0"/>
                </a:rPr>
                <a:t>liến</a:t>
              </a:r>
              <a:r>
                <a:rPr lang="en-US" b="1" i="1" dirty="0">
                  <a:latin typeface="Times New Roman" pitchFamily="18" charset="0"/>
                </a:rPr>
                <a:t>.</a:t>
              </a:r>
            </a:p>
          </p:txBody>
        </p:sp>
        <p:cxnSp>
          <p:nvCxnSpPr>
            <p:cNvPr id="28" name="Straight Arrow Connector 27"/>
            <p:cNvCxnSpPr>
              <a:cxnSpLocks/>
              <a:stCxn id="15" idx="3"/>
              <a:endCxn id="11" idx="1"/>
            </p:cNvCxnSpPr>
            <p:nvPr/>
          </p:nvCxnSpPr>
          <p:spPr>
            <a:xfrm>
              <a:off x="4267200" y="4056355"/>
              <a:ext cx="1066006" cy="2953"/>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8696"/>
          <p:cNvGrpSpPr>
            <a:grpSpLocks/>
          </p:cNvGrpSpPr>
          <p:nvPr/>
        </p:nvGrpSpPr>
        <p:grpSpPr bwMode="auto">
          <a:xfrm>
            <a:off x="4251951" y="4138458"/>
            <a:ext cx="5028210" cy="981471"/>
            <a:chOff x="4267200" y="4113312"/>
            <a:chExt cx="5117115" cy="912740"/>
          </a:xfrm>
        </p:grpSpPr>
        <p:sp>
          <p:nvSpPr>
            <p:cNvPr id="10" name="Text Box 23"/>
            <p:cNvSpPr txBox="1">
              <a:spLocks noChangeArrowheads="1"/>
            </p:cNvSpPr>
            <p:nvPr/>
          </p:nvSpPr>
          <p:spPr bwMode="auto">
            <a:xfrm>
              <a:off x="5411023" y="4653961"/>
              <a:ext cx="3973292" cy="37209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000" b="1" dirty="0" err="1">
                  <a:latin typeface="Times New Roman" pitchFamily="18" charset="0"/>
                </a:rPr>
                <a:t>Cánh</a:t>
              </a:r>
              <a:r>
                <a:rPr lang="en-US" sz="2000" b="1" dirty="0">
                  <a:latin typeface="Times New Roman" pitchFamily="18" charset="0"/>
                </a:rPr>
                <a:t> </a:t>
              </a:r>
              <a:r>
                <a:rPr lang="en-US" sz="2000" b="1" dirty="0" err="1">
                  <a:latin typeface="Times New Roman" pitchFamily="18" charset="0"/>
                </a:rPr>
                <a:t>nhỏ</a:t>
              </a:r>
              <a:r>
                <a:rPr lang="en-US" sz="2000" b="1" dirty="0">
                  <a:latin typeface="Times New Roman" pitchFamily="18" charset="0"/>
                </a:rPr>
                <a:t> </a:t>
              </a:r>
              <a:r>
                <a:rPr lang="en-US" sz="2000" b="1" dirty="0" err="1">
                  <a:latin typeface="Times New Roman" pitchFamily="18" charset="0"/>
                </a:rPr>
                <a:t>mà</a:t>
              </a:r>
              <a:r>
                <a:rPr lang="en-US" sz="2000" b="1" dirty="0">
                  <a:latin typeface="Times New Roman" pitchFamily="18" charset="0"/>
                </a:rPr>
                <a:t> </a:t>
              </a:r>
              <a:r>
                <a:rPr lang="en-US" sz="2000" b="1" dirty="0" err="1">
                  <a:latin typeface="Times New Roman" pitchFamily="18" charset="0"/>
                </a:rPr>
                <a:t>xoải</a:t>
              </a:r>
              <a:r>
                <a:rPr lang="en-US" sz="2000" b="1" dirty="0">
                  <a:latin typeface="Times New Roman" pitchFamily="18" charset="0"/>
                </a:rPr>
                <a:t> </a:t>
              </a:r>
              <a:r>
                <a:rPr lang="en-US" sz="2000" b="1" dirty="0" err="1">
                  <a:latin typeface="Times New Roman" pitchFamily="18" charset="0"/>
                </a:rPr>
                <a:t>nhanh</a:t>
              </a:r>
              <a:r>
                <a:rPr lang="en-US" sz="2000" b="1" dirty="0">
                  <a:latin typeface="Times New Roman" pitchFamily="18" charset="0"/>
                </a:rPr>
                <a:t> </a:t>
              </a:r>
              <a:r>
                <a:rPr lang="en-US" sz="2000" b="1" dirty="0" err="1">
                  <a:latin typeface="Times New Roman" pitchFamily="18" charset="0"/>
                </a:rPr>
                <a:t>vun</a:t>
              </a:r>
              <a:r>
                <a:rPr lang="en-US" sz="2000" b="1" dirty="0">
                  <a:latin typeface="Times New Roman" pitchFamily="18" charset="0"/>
                </a:rPr>
                <a:t> </a:t>
              </a:r>
              <a:r>
                <a:rPr lang="en-US" sz="2000" b="1" dirty="0" err="1">
                  <a:latin typeface="Times New Roman" pitchFamily="18" charset="0"/>
                </a:rPr>
                <a:t>vút</a:t>
              </a:r>
              <a:endParaRPr lang="en-US" sz="2000" b="1" dirty="0">
                <a:latin typeface="Times New Roman" pitchFamily="18" charset="0"/>
              </a:endParaRPr>
            </a:p>
          </p:txBody>
        </p:sp>
        <p:cxnSp>
          <p:nvCxnSpPr>
            <p:cNvPr id="31" name="Straight Arrow Connector 30"/>
            <p:cNvCxnSpPr>
              <a:cxnSpLocks/>
              <a:stCxn id="15" idx="3"/>
              <a:endCxn id="10" idx="1"/>
            </p:cNvCxnSpPr>
            <p:nvPr/>
          </p:nvCxnSpPr>
          <p:spPr>
            <a:xfrm>
              <a:off x="4267200" y="4113312"/>
              <a:ext cx="1143823" cy="726695"/>
            </a:xfrm>
            <a:prstGeom prst="straightConnector1">
              <a:avLst/>
            </a:prstGeom>
            <a:ln>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8697"/>
          <p:cNvGrpSpPr>
            <a:grpSpLocks/>
          </p:cNvGrpSpPr>
          <p:nvPr/>
        </p:nvGrpSpPr>
        <p:grpSpPr bwMode="auto">
          <a:xfrm>
            <a:off x="4267200" y="3998119"/>
            <a:ext cx="5028210" cy="3029347"/>
            <a:chOff x="4267200" y="4046728"/>
            <a:chExt cx="5092940" cy="2944128"/>
          </a:xfrm>
        </p:grpSpPr>
        <p:sp>
          <p:nvSpPr>
            <p:cNvPr id="9" name="Text Box 23"/>
            <p:cNvSpPr txBox="1">
              <a:spLocks noChangeArrowheads="1"/>
            </p:cNvSpPr>
            <p:nvPr/>
          </p:nvSpPr>
          <p:spPr bwMode="auto">
            <a:xfrm>
              <a:off x="5369817" y="5405528"/>
              <a:ext cx="3990323" cy="15853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defRPr/>
              </a:pPr>
              <a:r>
                <a:rPr lang="en-US" sz="2000" b="1" dirty="0" err="1">
                  <a:latin typeface="Times New Roman" pitchFamily="18" charset="0"/>
                </a:rPr>
                <a:t>Cặp</a:t>
              </a:r>
              <a:r>
                <a:rPr lang="en-US" sz="2000" b="1" dirty="0">
                  <a:latin typeface="Times New Roman" pitchFamily="18" charset="0"/>
                </a:rPr>
                <a:t> </a:t>
              </a:r>
              <a:r>
                <a:rPr lang="en-US" sz="2000" b="1" dirty="0" err="1">
                  <a:latin typeface="Times New Roman" pitchFamily="18" charset="0"/>
                </a:rPr>
                <a:t>mỏ</a:t>
              </a:r>
              <a:r>
                <a:rPr lang="en-US" sz="2000" b="1" dirty="0">
                  <a:latin typeface="Times New Roman" pitchFamily="18" charset="0"/>
                </a:rPr>
                <a:t> </a:t>
              </a:r>
              <a:r>
                <a:rPr lang="en-US" sz="2000" b="1" dirty="0" err="1">
                  <a:latin typeface="Times New Roman" pitchFamily="18" charset="0"/>
                </a:rPr>
                <a:t>tí</a:t>
              </a:r>
              <a:r>
                <a:rPr lang="en-US" sz="2000" b="1" dirty="0">
                  <a:latin typeface="Times New Roman" pitchFamily="18" charset="0"/>
                </a:rPr>
                <a:t> </a:t>
              </a:r>
              <a:r>
                <a:rPr lang="en-US" sz="2000" b="1" dirty="0" err="1">
                  <a:latin typeface="Times New Roman" pitchFamily="18" charset="0"/>
                </a:rPr>
                <a:t>hon</a:t>
              </a:r>
              <a:r>
                <a:rPr lang="en-US" sz="2000" b="1" dirty="0">
                  <a:latin typeface="Times New Roman" pitchFamily="18" charset="0"/>
                </a:rPr>
                <a:t> </a:t>
              </a:r>
              <a:r>
                <a:rPr lang="en-US" sz="2000" b="1" dirty="0" err="1">
                  <a:latin typeface="Times New Roman" pitchFamily="18" charset="0"/>
                </a:rPr>
                <a:t>ấy</a:t>
              </a:r>
              <a:r>
                <a:rPr lang="en-US" sz="2000" b="1" dirty="0">
                  <a:latin typeface="Times New Roman" pitchFamily="18" charset="0"/>
                </a:rPr>
                <a:t> </a:t>
              </a:r>
              <a:r>
                <a:rPr lang="en-US" sz="2000" b="1" dirty="0" err="1">
                  <a:latin typeface="Times New Roman" pitchFamily="18" charset="0"/>
                </a:rPr>
                <a:t>gắp</a:t>
              </a:r>
              <a:r>
                <a:rPr lang="en-US" sz="2000" b="1" dirty="0">
                  <a:latin typeface="Times New Roman" pitchFamily="18" charset="0"/>
                </a:rPr>
                <a:t> </a:t>
              </a:r>
              <a:r>
                <a:rPr lang="en-US" sz="2000" b="1" dirty="0" err="1">
                  <a:latin typeface="Times New Roman" pitchFamily="18" charset="0"/>
                </a:rPr>
                <a:t>sâu</a:t>
              </a:r>
              <a:r>
                <a:rPr lang="en-US" sz="2000" b="1" dirty="0">
                  <a:latin typeface="Times New Roman" pitchFamily="18" charset="0"/>
                </a:rPr>
                <a:t> </a:t>
              </a:r>
              <a:r>
                <a:rPr lang="en-US" sz="2000" b="1" dirty="0" err="1">
                  <a:latin typeface="Times New Roman" pitchFamily="18" charset="0"/>
                </a:rPr>
                <a:t>trên</a:t>
              </a:r>
              <a:r>
                <a:rPr lang="en-US" sz="2000" b="1" dirty="0">
                  <a:latin typeface="Times New Roman" pitchFamily="18" charset="0"/>
                </a:rPr>
                <a:t> </a:t>
              </a:r>
              <a:r>
                <a:rPr lang="en-US" sz="2000" b="1" dirty="0" err="1">
                  <a:latin typeface="Times New Roman" pitchFamily="18" charset="0"/>
                </a:rPr>
                <a:t>lá</a:t>
              </a:r>
              <a:r>
                <a:rPr lang="en-US" sz="2000" b="1" dirty="0">
                  <a:latin typeface="Times New Roman" pitchFamily="18" charset="0"/>
                </a:rPr>
                <a:t> </a:t>
              </a:r>
              <a:r>
                <a:rPr lang="en-US" sz="2000" b="1" dirty="0" err="1">
                  <a:latin typeface="Times New Roman" pitchFamily="18" charset="0"/>
                </a:rPr>
                <a:t>nhanh</a:t>
              </a:r>
              <a:r>
                <a:rPr lang="en-US" sz="2000" b="1" dirty="0">
                  <a:latin typeface="Times New Roman" pitchFamily="18" charset="0"/>
                </a:rPr>
                <a:t> </a:t>
              </a:r>
              <a:r>
                <a:rPr lang="en-US" sz="2000" b="1" dirty="0" err="1">
                  <a:latin typeface="Times New Roman" pitchFamily="18" charset="0"/>
                </a:rPr>
                <a:t>thoăn</a:t>
              </a:r>
              <a:r>
                <a:rPr lang="en-US" sz="2000" b="1" dirty="0">
                  <a:latin typeface="Times New Roman" pitchFamily="18" charset="0"/>
                </a:rPr>
                <a:t> </a:t>
              </a:r>
              <a:r>
                <a:rPr lang="en-US" sz="2000" b="1" dirty="0" err="1">
                  <a:latin typeface="Times New Roman" pitchFamily="18" charset="0"/>
                </a:rPr>
                <a:t>thoắt</a:t>
              </a:r>
              <a:r>
                <a:rPr lang="en-US" sz="2000" b="1" dirty="0">
                  <a:latin typeface="Times New Roman" pitchFamily="18" charset="0"/>
                </a:rPr>
                <a:t>. </a:t>
              </a:r>
              <a:r>
                <a:rPr lang="en-US" sz="2000" b="1" dirty="0" err="1">
                  <a:latin typeface="Times New Roman" pitchFamily="18" charset="0"/>
                </a:rPr>
                <a:t>Nó</a:t>
              </a:r>
              <a:r>
                <a:rPr lang="en-US" sz="2000" b="1" dirty="0">
                  <a:latin typeface="Times New Roman" pitchFamily="18" charset="0"/>
                </a:rPr>
                <a:t> </a:t>
              </a:r>
              <a:r>
                <a:rPr lang="en-US" sz="2000" b="1" dirty="0" err="1">
                  <a:latin typeface="Times New Roman" pitchFamily="18" charset="0"/>
                </a:rPr>
                <a:t>khéo</a:t>
              </a:r>
              <a:r>
                <a:rPr lang="en-US" sz="2000" b="1" dirty="0">
                  <a:latin typeface="Times New Roman" pitchFamily="18" charset="0"/>
                </a:rPr>
                <a:t> </a:t>
              </a:r>
              <a:r>
                <a:rPr lang="en-US" sz="2000" b="1" dirty="0" err="1">
                  <a:latin typeface="Times New Roman" pitchFamily="18" charset="0"/>
                </a:rPr>
                <a:t>biết</a:t>
              </a:r>
              <a:r>
                <a:rPr lang="en-US" sz="2000" b="1" dirty="0">
                  <a:latin typeface="Times New Roman" pitchFamily="18" charset="0"/>
                </a:rPr>
                <a:t> </a:t>
              </a:r>
              <a:r>
                <a:rPr lang="en-US" sz="2000" b="1" dirty="0" err="1">
                  <a:latin typeface="Times New Roman" pitchFamily="18" charset="0"/>
                </a:rPr>
                <a:t>moi</a:t>
              </a:r>
              <a:r>
                <a:rPr lang="en-US" sz="2000" b="1" dirty="0">
                  <a:latin typeface="Times New Roman" pitchFamily="18" charset="0"/>
                </a:rPr>
                <a:t> </a:t>
              </a:r>
              <a:r>
                <a:rPr lang="en-US" sz="2000" b="1" dirty="0" err="1">
                  <a:latin typeface="Times New Roman" pitchFamily="18" charset="0"/>
                </a:rPr>
                <a:t>những</a:t>
              </a:r>
              <a:r>
                <a:rPr lang="en-US" sz="2000" b="1" dirty="0">
                  <a:latin typeface="Times New Roman" pitchFamily="18" charset="0"/>
                </a:rPr>
                <a:t> con </a:t>
              </a:r>
              <a:r>
                <a:rPr lang="en-US" sz="2000" b="1" dirty="0" err="1">
                  <a:latin typeface="Times New Roman" pitchFamily="18" charset="0"/>
                </a:rPr>
                <a:t>sâu</a:t>
              </a:r>
              <a:r>
                <a:rPr lang="en-US" sz="2000" b="1" dirty="0">
                  <a:latin typeface="Times New Roman" pitchFamily="18" charset="0"/>
                </a:rPr>
                <a:t> </a:t>
              </a:r>
              <a:r>
                <a:rPr lang="en-US" sz="2000" b="1" dirty="0" err="1">
                  <a:latin typeface="Times New Roman" pitchFamily="18" charset="0"/>
                </a:rPr>
                <a:t>độc</a:t>
              </a:r>
              <a:r>
                <a:rPr lang="en-US" sz="2000" b="1" dirty="0">
                  <a:latin typeface="Times New Roman" pitchFamily="18" charset="0"/>
                </a:rPr>
                <a:t> </a:t>
              </a:r>
              <a:r>
                <a:rPr lang="en-US" sz="2000" b="1" dirty="0" err="1">
                  <a:latin typeface="Times New Roman" pitchFamily="18" charset="0"/>
                </a:rPr>
                <a:t>ác</a:t>
              </a:r>
              <a:r>
                <a:rPr lang="en-US" sz="2000" b="1" dirty="0">
                  <a:latin typeface="Times New Roman" pitchFamily="18" charset="0"/>
                </a:rPr>
                <a:t> </a:t>
              </a:r>
              <a:r>
                <a:rPr lang="en-US" sz="2000" b="1" dirty="0" err="1">
                  <a:latin typeface="Times New Roman" pitchFamily="18" charset="0"/>
                </a:rPr>
                <a:t>nằm</a:t>
              </a:r>
              <a:r>
                <a:rPr lang="en-US" sz="2000" b="1" dirty="0">
                  <a:latin typeface="Times New Roman" pitchFamily="18" charset="0"/>
                </a:rPr>
                <a:t> </a:t>
              </a:r>
              <a:r>
                <a:rPr lang="en-US" sz="2000" b="1" dirty="0" err="1">
                  <a:latin typeface="Times New Roman" pitchFamily="18" charset="0"/>
                </a:rPr>
                <a:t>bí</a:t>
              </a:r>
              <a:r>
                <a:rPr lang="en-US" sz="2000" b="1" dirty="0">
                  <a:latin typeface="Times New Roman" pitchFamily="18" charset="0"/>
                </a:rPr>
                <a:t> </a:t>
              </a:r>
              <a:r>
                <a:rPr lang="en-US" sz="2000" b="1" dirty="0" err="1">
                  <a:latin typeface="Times New Roman" pitchFamily="18" charset="0"/>
                </a:rPr>
                <a:t>mật</a:t>
              </a:r>
              <a:r>
                <a:rPr lang="en-US" sz="2000" b="1" dirty="0">
                  <a:latin typeface="Times New Roman" pitchFamily="18" charset="0"/>
                </a:rPr>
                <a:t> </a:t>
              </a:r>
              <a:r>
                <a:rPr lang="en-US" sz="2000" b="1" dirty="0" err="1">
                  <a:latin typeface="Times New Roman" pitchFamily="18" charset="0"/>
                </a:rPr>
                <a:t>trong</a:t>
              </a:r>
              <a:r>
                <a:rPr lang="en-US" sz="2000" b="1" dirty="0">
                  <a:latin typeface="Times New Roman" pitchFamily="18" charset="0"/>
                </a:rPr>
                <a:t> </a:t>
              </a:r>
              <a:r>
                <a:rPr lang="en-US" sz="2000" b="1" dirty="0" err="1">
                  <a:latin typeface="Times New Roman" pitchFamily="18" charset="0"/>
                </a:rPr>
                <a:t>những</a:t>
              </a:r>
              <a:r>
                <a:rPr lang="en-US" sz="2000" b="1" dirty="0">
                  <a:latin typeface="Times New Roman" pitchFamily="18" charset="0"/>
                </a:rPr>
                <a:t> </a:t>
              </a:r>
              <a:r>
                <a:rPr lang="en-US" sz="2000" b="1" dirty="0" err="1">
                  <a:latin typeface="Times New Roman" pitchFamily="18" charset="0"/>
                </a:rPr>
                <a:t>thân</a:t>
              </a:r>
              <a:r>
                <a:rPr lang="en-US" sz="2000" b="1" dirty="0">
                  <a:latin typeface="Times New Roman" pitchFamily="18" charset="0"/>
                </a:rPr>
                <a:t> </a:t>
              </a:r>
              <a:r>
                <a:rPr lang="en-US" sz="2000" b="1" dirty="0" err="1">
                  <a:latin typeface="Times New Roman" pitchFamily="18" charset="0"/>
                </a:rPr>
                <a:t>cây</a:t>
              </a:r>
              <a:r>
                <a:rPr lang="en-US" sz="2000" b="1" dirty="0">
                  <a:latin typeface="Times New Roman" pitchFamily="18" charset="0"/>
                </a:rPr>
                <a:t> </a:t>
              </a:r>
              <a:r>
                <a:rPr lang="en-US" sz="2000" b="1" dirty="0" err="1">
                  <a:latin typeface="Times New Roman" pitchFamily="18" charset="0"/>
                </a:rPr>
                <a:t>mảnh</a:t>
              </a:r>
              <a:r>
                <a:rPr lang="en-US" sz="2000" b="1" dirty="0">
                  <a:latin typeface="Times New Roman" pitchFamily="18" charset="0"/>
                </a:rPr>
                <a:t> </a:t>
              </a:r>
              <a:r>
                <a:rPr lang="en-US" sz="2000" b="1" dirty="0" err="1">
                  <a:latin typeface="Times New Roman" pitchFamily="18" charset="0"/>
                </a:rPr>
                <a:t>dẻ</a:t>
              </a:r>
              <a:r>
                <a:rPr lang="en-US" sz="2000" b="1" dirty="0">
                  <a:latin typeface="Times New Roman" pitchFamily="18" charset="0"/>
                </a:rPr>
                <a:t>, </a:t>
              </a:r>
              <a:r>
                <a:rPr lang="en-US" sz="2000" b="1" dirty="0" err="1">
                  <a:latin typeface="Times New Roman" pitchFamily="18" charset="0"/>
                </a:rPr>
                <a:t>ốm</a:t>
              </a:r>
              <a:r>
                <a:rPr lang="en-US" sz="2000" b="1" dirty="0">
                  <a:latin typeface="Times New Roman" pitchFamily="18" charset="0"/>
                </a:rPr>
                <a:t> </a:t>
              </a:r>
              <a:r>
                <a:rPr lang="en-US" sz="2000" b="1" dirty="0" err="1">
                  <a:latin typeface="Times New Roman" pitchFamily="18" charset="0"/>
                </a:rPr>
                <a:t>yếu</a:t>
              </a:r>
              <a:r>
                <a:rPr lang="en-US" sz="2000" dirty="0">
                  <a:latin typeface="Times New Roman" pitchFamily="18" charset="0"/>
                </a:rPr>
                <a:t>.</a:t>
              </a:r>
            </a:p>
          </p:txBody>
        </p:sp>
        <p:cxnSp>
          <p:nvCxnSpPr>
            <p:cNvPr id="28673" name="Straight Arrow Connector 28672"/>
            <p:cNvCxnSpPr>
              <a:cxnSpLocks/>
              <a:stCxn id="15" idx="3"/>
              <a:endCxn id="9" idx="1"/>
            </p:cNvCxnSpPr>
            <p:nvPr/>
          </p:nvCxnSpPr>
          <p:spPr>
            <a:xfrm>
              <a:off x="4267200" y="4046728"/>
              <a:ext cx="1102617" cy="2151464"/>
            </a:xfrm>
            <a:prstGeom prst="straightConnector1">
              <a:avLst/>
            </a:prstGeom>
            <a:ln>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2613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0"/>
            <a:ext cx="9144000" cy="707886"/>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spcBef>
                <a:spcPct val="50000"/>
              </a:spcBef>
            </a:pPr>
            <a:r>
              <a:rPr lang="en-US" sz="3200" b="1" dirty="0">
                <a:latin typeface="Times New Roman" pitchFamily="18" charset="0"/>
              </a:rPr>
              <a:t>c</a:t>
            </a:r>
            <a:r>
              <a:rPr lang="en-US" sz="4000" b="1" dirty="0">
                <a:latin typeface="Times New Roman" pitchFamily="18" charset="0"/>
              </a:rPr>
              <a:t>)</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2, 3 </a:t>
            </a:r>
            <a:r>
              <a:rPr lang="en-US" sz="3200" b="1" dirty="0" err="1">
                <a:latin typeface="Times New Roman" pitchFamily="18" charset="0"/>
              </a:rPr>
              <a:t>câu</a:t>
            </a:r>
            <a:r>
              <a:rPr lang="en-US" sz="3200" b="1" dirty="0">
                <a:latin typeface="Times New Roman" pitchFamily="18" charset="0"/>
              </a:rPr>
              <a:t> </a:t>
            </a:r>
            <a:r>
              <a:rPr lang="en-US" sz="3200" b="1" dirty="0" err="1">
                <a:latin typeface="Times New Roman" pitchFamily="18" charset="0"/>
              </a:rPr>
              <a:t>về</a:t>
            </a:r>
            <a:r>
              <a:rPr lang="en-US" sz="3200" b="1" dirty="0">
                <a:latin typeface="Times New Roman" pitchFamily="18" charset="0"/>
              </a:rPr>
              <a:t> </a:t>
            </a:r>
            <a:r>
              <a:rPr lang="en-US" sz="3200" b="1" dirty="0" err="1">
                <a:latin typeface="Times New Roman" pitchFamily="18" charset="0"/>
              </a:rPr>
              <a:t>loài</a:t>
            </a:r>
            <a:r>
              <a:rPr lang="en-US" sz="3200" b="1" dirty="0">
                <a:latin typeface="Times New Roman" pitchFamily="18" charset="0"/>
              </a:rPr>
              <a:t> </a:t>
            </a:r>
            <a:r>
              <a:rPr lang="en-US" sz="3200" b="1" dirty="0" err="1">
                <a:latin typeface="Times New Roman" pitchFamily="18" charset="0"/>
              </a:rPr>
              <a:t>chim</a:t>
            </a:r>
            <a:r>
              <a:rPr lang="en-US" sz="3200" b="1" dirty="0">
                <a:latin typeface="Times New Roman" pitchFamily="18" charset="0"/>
              </a:rPr>
              <a:t>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thích</a:t>
            </a:r>
            <a:r>
              <a:rPr lang="en-US" sz="3200" b="1" dirty="0">
                <a:latin typeface="Times New Roman" pitchFamily="18" charset="0"/>
              </a:rPr>
              <a:t>. </a:t>
            </a:r>
            <a:endParaRPr lang="en-US" sz="2400" b="1" dirty="0">
              <a:latin typeface="Times New Roman" pitchFamily="18" charset="0"/>
            </a:endParaRPr>
          </a:p>
        </p:txBody>
      </p:sp>
      <p:sp>
        <p:nvSpPr>
          <p:cNvPr id="3" name="Rectangle 2"/>
          <p:cNvSpPr/>
          <p:nvPr/>
        </p:nvSpPr>
        <p:spPr>
          <a:xfrm>
            <a:off x="0" y="2637020"/>
            <a:ext cx="1750142"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Loài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chim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em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thích</a:t>
            </a:r>
            <a:endParaRPr lang="en-US" sz="2800" b="1" dirty="0">
              <a:solidFill>
                <a:schemeClr val="tx1"/>
              </a:solidFill>
              <a:latin typeface="Times New Roman" pitchFamily="18" charset="0"/>
              <a:cs typeface="Times New Roman" pitchFamily="18" charset="0"/>
            </a:endParaRPr>
          </a:p>
        </p:txBody>
      </p:sp>
      <p:sp>
        <p:nvSpPr>
          <p:cNvPr id="4" name="Rectangle 3"/>
          <p:cNvSpPr/>
          <p:nvPr/>
        </p:nvSpPr>
        <p:spPr>
          <a:xfrm>
            <a:off x="2608248" y="5411449"/>
            <a:ext cx="1890010" cy="144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endParaRPr lang="en-US" sz="2800" b="1" dirty="0">
              <a:latin typeface="Times New Roman" pitchFamily="18" charset="0"/>
              <a:cs typeface="Times New Roman" pitchFamily="18" charset="0"/>
            </a:endParaRPr>
          </a:p>
        </p:txBody>
      </p:sp>
      <p:sp>
        <p:nvSpPr>
          <p:cNvPr id="5" name="Rectangle 4"/>
          <p:cNvSpPr/>
          <p:nvPr/>
        </p:nvSpPr>
        <p:spPr>
          <a:xfrm>
            <a:off x="2608248" y="3067674"/>
            <a:ext cx="1890010" cy="144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Times New Roman" pitchFamily="18" charset="0"/>
                <a:cs typeface="Times New Roman" pitchFamily="18" charset="0"/>
              </a:rPr>
              <a:t>Hình </a:t>
            </a:r>
            <a:r>
              <a:rPr lang="en-US" sz="2800" b="1" dirty="0" err="1">
                <a:latin typeface="Times New Roman" pitchFamily="18" charset="0"/>
                <a:cs typeface="Times New Roman" pitchFamily="18" charset="0"/>
              </a:rPr>
              <a:t>dáng</a:t>
            </a:r>
            <a:endParaRPr lang="en-US" sz="2800" b="1" dirty="0">
              <a:latin typeface="Times New Roman" pitchFamily="18" charset="0"/>
              <a:cs typeface="Times New Roman" pitchFamily="18" charset="0"/>
            </a:endParaRPr>
          </a:p>
          <a:p>
            <a:pPr algn="ct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endParaRPr lang="en-US" sz="2800" b="1" dirty="0">
              <a:latin typeface="Times New Roman" pitchFamily="18" charset="0"/>
              <a:cs typeface="Times New Roman" pitchFamily="18" charset="0"/>
            </a:endParaRPr>
          </a:p>
        </p:txBody>
      </p:sp>
      <p:sp>
        <p:nvSpPr>
          <p:cNvPr id="6" name="Rectangle 5"/>
          <p:cNvSpPr/>
          <p:nvPr/>
        </p:nvSpPr>
        <p:spPr>
          <a:xfrm>
            <a:off x="2590800" y="838200"/>
            <a:ext cx="1752600" cy="137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p>
        </p:txBody>
      </p:sp>
      <p:sp>
        <p:nvSpPr>
          <p:cNvPr id="7" name="Rectangle 6"/>
          <p:cNvSpPr/>
          <p:nvPr/>
        </p:nvSpPr>
        <p:spPr>
          <a:xfrm>
            <a:off x="5589457" y="5390213"/>
            <a:ext cx="35814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algn="ct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a:t>
            </a:r>
          </a:p>
        </p:txBody>
      </p:sp>
      <p:sp>
        <p:nvSpPr>
          <p:cNvPr id="8" name="Rectangle 7"/>
          <p:cNvSpPr/>
          <p:nvPr/>
        </p:nvSpPr>
        <p:spPr>
          <a:xfrm>
            <a:off x="5562600" y="2649790"/>
            <a:ext cx="3619500" cy="23548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800" b="1" dirty="0">
                <a:latin typeface="Times New Roman" pitchFamily="18" charset="0"/>
                <a:cs typeface="Times New Roman" pitchFamily="18" charset="0"/>
              </a:rPr>
              <a:t>- Hình </a:t>
            </a:r>
            <a:r>
              <a:rPr lang="en-US" sz="2800" b="1" dirty="0" err="1">
                <a:latin typeface="Times New Roman" pitchFamily="18" charset="0"/>
                <a:cs typeface="Times New Roman" pitchFamily="18" charset="0"/>
              </a:rPr>
              <a:t>dáng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bay, </a:t>
            </a:r>
            <a:r>
              <a:rPr lang="en-US" sz="2800" b="1" dirty="0" err="1">
                <a:latin typeface="Times New Roman" pitchFamily="18" charset="0"/>
                <a:cs typeface="Times New Roman" pitchFamily="18" charset="0"/>
              </a:rPr>
              <a:t>nhảy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a:t>
            </a:r>
          </a:p>
        </p:txBody>
      </p:sp>
      <p:sp>
        <p:nvSpPr>
          <p:cNvPr id="9" name="Rectangle 8"/>
          <p:cNvSpPr/>
          <p:nvPr/>
        </p:nvSpPr>
        <p:spPr>
          <a:xfrm>
            <a:off x="5562600" y="762000"/>
            <a:ext cx="35814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endParaRPr lang="en-US" sz="2800" b="1" dirty="0">
              <a:latin typeface="Times New Roman" pitchFamily="18" charset="0"/>
              <a:cs typeface="Times New Roman" pitchFamily="18" charset="0"/>
            </a:endParaRPr>
          </a:p>
        </p:txBody>
      </p:sp>
      <p:cxnSp>
        <p:nvCxnSpPr>
          <p:cNvPr id="11" name="Straight Arrow Connector 10"/>
          <p:cNvCxnSpPr>
            <a:cxnSpLocks/>
            <a:endCxn id="6" idx="1"/>
          </p:cNvCxnSpPr>
          <p:nvPr/>
        </p:nvCxnSpPr>
        <p:spPr>
          <a:xfrm flipV="1">
            <a:off x="1750142" y="1524000"/>
            <a:ext cx="840658"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endCxn id="5" idx="1"/>
          </p:cNvCxnSpPr>
          <p:nvPr/>
        </p:nvCxnSpPr>
        <p:spPr>
          <a:xfrm>
            <a:off x="1771338" y="3496134"/>
            <a:ext cx="836910" cy="2954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endCxn id="4" idx="1"/>
          </p:cNvCxnSpPr>
          <p:nvPr/>
        </p:nvCxnSpPr>
        <p:spPr>
          <a:xfrm>
            <a:off x="1767590" y="3754714"/>
            <a:ext cx="840658" cy="238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4" idx="3"/>
          </p:cNvCxnSpPr>
          <p:nvPr/>
        </p:nvCxnSpPr>
        <p:spPr>
          <a:xfrm>
            <a:off x="4498258" y="6135349"/>
            <a:ext cx="10793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5" idx="3"/>
            <a:endCxn id="8" idx="1"/>
          </p:cNvCxnSpPr>
          <p:nvPr/>
        </p:nvCxnSpPr>
        <p:spPr>
          <a:xfrm>
            <a:off x="4498258" y="3791574"/>
            <a:ext cx="1064342" cy="356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6" idx="3"/>
            <a:endCxn id="9" idx="1"/>
          </p:cNvCxnSpPr>
          <p:nvPr/>
        </p:nvCxnSpPr>
        <p:spPr>
          <a:xfrm flipV="1">
            <a:off x="4343400" y="1485900"/>
            <a:ext cx="12192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inVertic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48_1186099920"/>
          <p:cNvPicPr>
            <a:picLocks noChangeAspect="1" noChangeArrowheads="1"/>
          </p:cNvPicPr>
          <p:nvPr/>
        </p:nvPicPr>
        <p:blipFill>
          <a:blip r:embed="rId2">
            <a:extLst>
              <a:ext uri="{28A0092B-C50C-407E-A947-70E740481C1C}">
                <a14:useLocalDpi xmlns:a14="http://schemas.microsoft.com/office/drawing/2010/main" val="0"/>
              </a:ext>
            </a:extLst>
          </a:blip>
          <a:srcRect t="2396" b="7135"/>
          <a:stretch>
            <a:fillRect/>
          </a:stretch>
        </p:blipFill>
        <p:spPr bwMode="auto">
          <a:xfrm>
            <a:off x="-76200" y="0"/>
            <a:ext cx="3048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8"/>
          <p:cNvSpPr txBox="1">
            <a:spLocks noChangeArrowheads="1"/>
          </p:cNvSpPr>
          <p:nvPr/>
        </p:nvSpPr>
        <p:spPr bwMode="auto">
          <a:xfrm>
            <a:off x="152400" y="0"/>
            <a:ext cx="1295400" cy="52322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2800" b="1" dirty="0" err="1">
                <a:solidFill>
                  <a:srgbClr val="FF0000"/>
                </a:solidFill>
                <a:latin typeface="Times New Roman" pitchFamily="18" charset="0"/>
              </a:rPr>
              <a:t>Sơn</a:t>
            </a:r>
            <a:r>
              <a:rPr lang="en-US" sz="2800" b="1" dirty="0">
                <a:solidFill>
                  <a:srgbClr val="FF0000"/>
                </a:solidFill>
                <a:latin typeface="Times New Roman" pitchFamily="18" charset="0"/>
              </a:rPr>
              <a:t> ca</a:t>
            </a:r>
          </a:p>
        </p:txBody>
      </p:sp>
      <p:pic>
        <p:nvPicPr>
          <p:cNvPr id="12292" name="Picture 39" descr="698d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04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phuong1"/>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76200" y="3352800"/>
            <a:ext cx="2819400" cy="3505200"/>
          </a:xfrm>
          <a:prstGeom prst="rect">
            <a:avLst/>
          </a:prstGeom>
          <a:noFill/>
          <a:ln w="38100">
            <a:solidFill>
              <a:srgbClr val="6666FF"/>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9" descr="cong-x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352800"/>
            <a:ext cx="2971800"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10" descr="phuong"/>
          <p:cNvPicPr>
            <a:picLocks noChangeAspect="1" noChangeArrowheads="1"/>
          </p:cNvPicPr>
          <p:nvPr/>
        </p:nvPicPr>
        <p:blipFill>
          <a:blip r:embed="rId6">
            <a:lum bright="-12000"/>
            <a:extLst>
              <a:ext uri="{28A0092B-C50C-407E-A947-70E740481C1C}">
                <a14:useLocalDpi xmlns:a14="http://schemas.microsoft.com/office/drawing/2010/main" val="0"/>
              </a:ext>
            </a:extLst>
          </a:blip>
          <a:srcRect b="13466"/>
          <a:stretch>
            <a:fillRect/>
          </a:stretch>
        </p:blipFill>
        <p:spPr bwMode="auto">
          <a:xfrm>
            <a:off x="6019800" y="3333750"/>
            <a:ext cx="3048000" cy="3524250"/>
          </a:xfrm>
          <a:prstGeom prst="rect">
            <a:avLst/>
          </a:prstGeom>
          <a:noFill/>
          <a:ln w="38100">
            <a:solidFill>
              <a:srgbClr val="6666FF"/>
            </a:solidFill>
            <a:miter lim="800000"/>
            <a:headEnd/>
            <a:tailEnd/>
          </a:ln>
          <a:extLst>
            <a:ext uri="{909E8E84-426E-40DD-AFC4-6F175D3DCCD1}">
              <a14:hiddenFill xmlns:a14="http://schemas.microsoft.com/office/drawing/2010/main">
                <a:solidFill>
                  <a:srgbClr val="FFFFFF"/>
                </a:solidFill>
              </a14:hiddenFill>
            </a:ext>
          </a:extLst>
        </p:spPr>
      </p:pic>
      <p:sp>
        <p:nvSpPr>
          <p:cNvPr id="12296" name="Text Box 18"/>
          <p:cNvSpPr txBox="1">
            <a:spLocks noChangeArrowheads="1"/>
          </p:cNvSpPr>
          <p:nvPr/>
        </p:nvSpPr>
        <p:spPr bwMode="auto">
          <a:xfrm>
            <a:off x="2895600" y="0"/>
            <a:ext cx="1371600" cy="52322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2800" b="1" dirty="0" err="1">
                <a:solidFill>
                  <a:srgbClr val="FF0000"/>
                </a:solidFill>
                <a:latin typeface="Times New Roman" pitchFamily="18" charset="0"/>
              </a:rPr>
              <a:t>Bồ</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câu</a:t>
            </a:r>
            <a:endParaRPr lang="en-US" sz="2800" b="1" dirty="0">
              <a:solidFill>
                <a:srgbClr val="FF0000"/>
              </a:solidFill>
              <a:latin typeface="Times New Roman" pitchFamily="18" charset="0"/>
            </a:endParaRPr>
          </a:p>
        </p:txBody>
      </p:sp>
      <p:pic>
        <p:nvPicPr>
          <p:cNvPr id="12297" name="Picture 12" descr="download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0"/>
            <a:ext cx="320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8"/>
          <p:cNvSpPr txBox="1">
            <a:spLocks noChangeArrowheads="1"/>
          </p:cNvSpPr>
          <p:nvPr/>
        </p:nvSpPr>
        <p:spPr bwMode="auto">
          <a:xfrm>
            <a:off x="7391400" y="0"/>
            <a:ext cx="1752600" cy="52322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2800" b="1" dirty="0" err="1">
                <a:solidFill>
                  <a:srgbClr val="FF0000"/>
                </a:solidFill>
                <a:latin typeface="Times New Roman" pitchFamily="18" charset="0"/>
              </a:rPr>
              <a:t>Chim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vẹt</a:t>
            </a:r>
            <a:endParaRPr lang="en-US" sz="2800" b="1" dirty="0">
              <a:solidFill>
                <a:srgbClr val="FF0000"/>
              </a:solidFill>
              <a:latin typeface="Times New Roman" pitchFamily="18" charset="0"/>
            </a:endParaRPr>
          </a:p>
        </p:txBody>
      </p:sp>
      <p:sp>
        <p:nvSpPr>
          <p:cNvPr id="12299" name="Text Box 18"/>
          <p:cNvSpPr txBox="1">
            <a:spLocks noChangeArrowheads="1"/>
          </p:cNvSpPr>
          <p:nvPr/>
        </p:nvSpPr>
        <p:spPr bwMode="auto">
          <a:xfrm>
            <a:off x="7391400" y="6400800"/>
            <a:ext cx="1752600" cy="52322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2800" b="1" dirty="0" err="1">
                <a:solidFill>
                  <a:srgbClr val="FF0000"/>
                </a:solidFill>
                <a:latin typeface="Times New Roman" pitchFamily="18" charset="0"/>
              </a:rPr>
              <a:t>Đại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bàng</a:t>
            </a:r>
            <a:endParaRPr lang="en-US" sz="2800" b="1" dirty="0">
              <a:solidFill>
                <a:srgbClr val="FF0000"/>
              </a:solidFill>
              <a:latin typeface="Times New Roman" pitchFamily="18" charset="0"/>
            </a:endParaRPr>
          </a:p>
        </p:txBody>
      </p:sp>
      <p:sp>
        <p:nvSpPr>
          <p:cNvPr id="12300" name="Text Box 18"/>
          <p:cNvSpPr txBox="1">
            <a:spLocks noChangeArrowheads="1"/>
          </p:cNvSpPr>
          <p:nvPr/>
        </p:nvSpPr>
        <p:spPr bwMode="auto">
          <a:xfrm>
            <a:off x="3048000" y="6400800"/>
            <a:ext cx="1981200" cy="52322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2800" b="1" dirty="0" err="1">
                <a:solidFill>
                  <a:srgbClr val="FF0000"/>
                </a:solidFill>
                <a:latin typeface="Times New Roman" pitchFamily="18" charset="0"/>
              </a:rPr>
              <a:t>Chim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công</a:t>
            </a:r>
            <a:endParaRPr lang="en-US" sz="2800" b="1" dirty="0">
              <a:solidFill>
                <a:srgbClr val="FF0000"/>
              </a:solidFill>
              <a:latin typeface="Times New Roman" pitchFamily="18" charset="0"/>
            </a:endParaRPr>
          </a:p>
        </p:txBody>
      </p:sp>
      <p:sp>
        <p:nvSpPr>
          <p:cNvPr id="12301" name="Text Box 18"/>
          <p:cNvSpPr txBox="1">
            <a:spLocks noChangeArrowheads="1"/>
          </p:cNvSpPr>
          <p:nvPr/>
        </p:nvSpPr>
        <p:spPr bwMode="auto">
          <a:xfrm>
            <a:off x="0" y="6400800"/>
            <a:ext cx="2590800" cy="523220"/>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2800" b="1" dirty="0" err="1">
                <a:solidFill>
                  <a:srgbClr val="FF0000"/>
                </a:solidFill>
                <a:latin typeface="Times New Roman" pitchFamily="18" charset="0"/>
              </a:rPr>
              <a:t>Chim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cụt</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163160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0"/>
            <a:ext cx="3657600" cy="6858000"/>
          </a:xfrm>
          <a:prstGeom prst="rect">
            <a:avLst/>
          </a:prstGeom>
        </p:spPr>
      </p:pic>
      <p:sp>
        <p:nvSpPr>
          <p:cNvPr id="3" name="Flowchart: Process 2"/>
          <p:cNvSpPr/>
          <p:nvPr/>
        </p:nvSpPr>
        <p:spPr>
          <a:xfrm>
            <a:off x="0" y="0"/>
            <a:ext cx="5486400" cy="68580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indent="574675"/>
            <a:r>
              <a:rPr lang="vi-VN" sz="3600" b="1" dirty="0">
                <a:latin typeface="Times New Roman" pitchFamily="18" charset="0"/>
                <a:cs typeface="Times New Roman" pitchFamily="18" charset="0"/>
              </a:rPr>
              <a:t>          Chim </a:t>
            </a:r>
            <a:r>
              <a:rPr lang="vi-VN" sz="3600" b="1" dirty="0" err="1">
                <a:latin typeface="Times New Roman" pitchFamily="18" charset="0"/>
                <a:cs typeface="Times New Roman" pitchFamily="18" charset="0"/>
              </a:rPr>
              <a:t>sáo</a:t>
            </a:r>
            <a:endParaRPr lang="vi-VN" sz="3200" b="1" dirty="0">
              <a:latin typeface="Times New Roman" pitchFamily="18" charset="0"/>
              <a:cs typeface="Times New Roman" pitchFamily="18" charset="0"/>
            </a:endParaRPr>
          </a:p>
          <a:p>
            <a:pPr indent="574675" algn="just"/>
            <a:r>
              <a:rPr lang="en-US" sz="3200" b="1" dirty="0" err="1">
                <a:latin typeface="Times New Roman" pitchFamily="18" charset="0"/>
                <a:cs typeface="Times New Roman" pitchFamily="18" charset="0"/>
              </a:rPr>
              <a:t>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nuôi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sẫm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minh,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âm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đình</a:t>
            </a:r>
            <a:r>
              <a:rPr lang="en-US" sz="32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a:t>
            </a:r>
            <a:r>
              <a:rPr lang="en-US" sz="3200" b="1" dirty="0" err="1">
                <a:latin typeface="Times New Roman" pitchFamily="18" charset="0"/>
                <a:cs typeface="Times New Roman" pitchFamily="18" charset="0"/>
              </a:rPr>
              <a:t>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p:cNvSpPr/>
          <p:nvPr/>
        </p:nvSpPr>
        <p:spPr>
          <a:xfrm>
            <a:off x="-1" y="0"/>
            <a:ext cx="9139003" cy="390353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indent="574675"/>
            <a:r>
              <a:rPr lang="vi-VN" sz="3200" b="1" dirty="0">
                <a:latin typeface="Times New Roman" pitchFamily="18" charset="0"/>
                <a:cs typeface="Times New Roman" pitchFamily="18" charset="0"/>
              </a:rPr>
              <a:t>                         Chim </a:t>
            </a:r>
            <a:r>
              <a:rPr lang="vi-VN" sz="3200" b="1" dirty="0" err="1">
                <a:latin typeface="Times New Roman" pitchFamily="18" charset="0"/>
                <a:cs typeface="Times New Roman" pitchFamily="18" charset="0"/>
              </a:rPr>
              <a:t>bồ</a:t>
            </a:r>
            <a:r>
              <a:rPr lang="vi-VN" sz="3200" b="1" dirty="0">
                <a:latin typeface="Times New Roman" pitchFamily="18" charset="0"/>
                <a:cs typeface="Times New Roman" pitchFamily="18" charset="0"/>
              </a:rPr>
              <a:t> câu</a:t>
            </a:r>
          </a:p>
          <a:p>
            <a:pPr indent="574675" algn="just"/>
            <a:r>
              <a:rPr lang="vi-VN" sz="3200" b="1" dirty="0">
                <a:latin typeface="Times New Roman" pitchFamily="18" charset="0"/>
                <a:cs typeface="Times New Roman" pitchFamily="18" charset="0"/>
              </a:rPr>
              <a:t>Trong thế giới loài chim, em thích nhất chim bồ câu. Nó có bộ lông màu trắng tinh, hai mắt tròn xoe như hai hạt nhãn tiêu. Ban ngày, bồ câu đi kiếm ăn. Nó thường ăn hạt đậu, hạt thóc. Buổi tối, bồ câu bay về làm tổ trên những thân cây. Bồ câu còn là một chú chim biết đưa thư nên ai ai cũng quý nó.</a:t>
            </a:r>
            <a:endParaRPr lang="en-US" sz="3200" b="1" dirty="0">
              <a:latin typeface="Times New Roman" pitchFamily="18" charset="0"/>
              <a:cs typeface="Times New Roman" pitchFamily="18" charset="0"/>
            </a:endParaRPr>
          </a:p>
          <a:p>
            <a:pPr indent="574675" algn="just"/>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 y="3914775"/>
            <a:ext cx="4567003" cy="2943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26018"/>
            <a:ext cx="4567003" cy="2943225"/>
          </a:xfrm>
          <a:prstGeom prst="rect">
            <a:avLst/>
          </a:prstGeom>
        </p:spPr>
      </p:pic>
    </p:spTree>
    <p:extLst>
      <p:ext uri="{BB962C8B-B14F-4D97-AF65-F5344CB8AC3E}">
        <p14:creationId xmlns:p14="http://schemas.microsoft.com/office/powerpoint/2010/main" val="229856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xmlns="" id="{7DC6ACD1-FEEF-4468-AEC7-5D66BD222BD3}"/>
              </a:ext>
            </a:extLst>
          </p:cNvPr>
          <p:cNvSpPr/>
          <p:nvPr/>
        </p:nvSpPr>
        <p:spPr>
          <a:xfrm>
            <a:off x="0" y="2456795"/>
            <a:ext cx="9144000" cy="4401205"/>
          </a:xfrm>
          <a:prstGeom prst="rect">
            <a:avLst/>
          </a:prstGeom>
        </p:spPr>
        <p:txBody>
          <a:bodyPr wrap="square">
            <a:spAutoFit/>
          </a:bodyPr>
          <a:lstStyle/>
          <a:p>
            <a:r>
              <a:rPr lang="vi-VN" sz="2800" b="1" dirty="0"/>
              <a:t>                                  Con </a:t>
            </a:r>
            <a:r>
              <a:rPr lang="vi-VN" sz="2800" b="1" dirty="0" err="1"/>
              <a:t>vẹt</a:t>
            </a:r>
            <a:endParaRPr lang="vi-VN" sz="2800" b="1" dirty="0"/>
          </a:p>
          <a:p>
            <a:r>
              <a:rPr lang="vi-VN" sz="2800" b="1" dirty="0"/>
              <a:t>       Ông </a:t>
            </a:r>
            <a:r>
              <a:rPr lang="vi-VN" sz="2800" b="1" dirty="0" err="1"/>
              <a:t>ngoại</a:t>
            </a:r>
            <a:r>
              <a:rPr lang="vi-VN" sz="2800" b="1" dirty="0"/>
              <a:t> em nuôi </a:t>
            </a:r>
            <a:r>
              <a:rPr lang="vi-VN" sz="2800" b="1" dirty="0" err="1"/>
              <a:t>rất</a:t>
            </a:r>
            <a:r>
              <a:rPr lang="vi-VN" sz="2800" b="1" dirty="0"/>
              <a:t> </a:t>
            </a:r>
            <a:r>
              <a:rPr lang="vi-VN" sz="2800" b="1" dirty="0" err="1"/>
              <a:t>nhiều</a:t>
            </a:r>
            <a:r>
              <a:rPr lang="vi-VN" sz="2800" b="1" dirty="0"/>
              <a:t> chim </a:t>
            </a:r>
            <a:r>
              <a:rPr lang="vi-VN" sz="2800" b="1" dirty="0" err="1"/>
              <a:t>cảnh</a:t>
            </a:r>
            <a:r>
              <a:rPr lang="vi-VN" sz="2800" b="1" dirty="0"/>
              <a:t>, nhưng ông </a:t>
            </a:r>
            <a:r>
              <a:rPr lang="vi-VN" sz="2800" b="1" dirty="0" err="1"/>
              <a:t>quý</a:t>
            </a:r>
            <a:r>
              <a:rPr lang="vi-VN" sz="2800" b="1" dirty="0"/>
              <a:t> </a:t>
            </a:r>
            <a:r>
              <a:rPr lang="vi-VN" sz="2800" b="1" dirty="0" err="1"/>
              <a:t>chú</a:t>
            </a:r>
            <a:r>
              <a:rPr lang="vi-VN" sz="2800" b="1" dirty="0"/>
              <a:t> </a:t>
            </a:r>
            <a:r>
              <a:rPr lang="vi-VN" sz="2800" b="1" dirty="0" err="1"/>
              <a:t>vẹt</a:t>
            </a:r>
            <a:r>
              <a:rPr lang="vi-VN" sz="2800" b="1" dirty="0"/>
              <a:t> </a:t>
            </a:r>
            <a:r>
              <a:rPr lang="vi-VN" sz="2800" b="1" dirty="0" err="1"/>
              <a:t>nhất</a:t>
            </a:r>
            <a:r>
              <a:rPr lang="vi-VN" sz="2800" b="1" dirty="0"/>
              <a:t>, nên </a:t>
            </a:r>
            <a:r>
              <a:rPr lang="vi-VN" sz="2800" b="1" dirty="0" err="1"/>
              <a:t>đế</a:t>
            </a:r>
            <a:r>
              <a:rPr lang="vi-VN" sz="2800" b="1" dirty="0"/>
              <a:t> </a:t>
            </a:r>
            <a:r>
              <a:rPr lang="vi-VN" sz="2800" b="1" dirty="0" err="1"/>
              <a:t>nó</a:t>
            </a:r>
            <a:r>
              <a:rPr lang="vi-VN" sz="2800" b="1" dirty="0"/>
              <a:t> trong </a:t>
            </a:r>
            <a:r>
              <a:rPr lang="vi-VN" sz="2800" b="1" dirty="0" err="1"/>
              <a:t>một</a:t>
            </a:r>
            <a:r>
              <a:rPr lang="vi-VN" sz="2800" b="1" dirty="0"/>
              <a:t> </a:t>
            </a:r>
            <a:r>
              <a:rPr lang="vi-VN" sz="2800" b="1" dirty="0" err="1"/>
              <a:t>chiếc</a:t>
            </a:r>
            <a:r>
              <a:rPr lang="vi-VN" sz="2800" b="1" dirty="0"/>
              <a:t> </a:t>
            </a:r>
            <a:r>
              <a:rPr lang="vi-VN" sz="2800" b="1" dirty="0" err="1"/>
              <a:t>lồng</a:t>
            </a:r>
            <a:r>
              <a:rPr lang="vi-VN" sz="2800" b="1" dirty="0"/>
              <a:t> xinh </a:t>
            </a:r>
            <a:r>
              <a:rPr lang="vi-VN" sz="2800" b="1" dirty="0" err="1"/>
              <a:t>xắn</a:t>
            </a:r>
            <a:r>
              <a:rPr lang="vi-VN" sz="2800" b="1" dirty="0"/>
              <a:t> ngay </a:t>
            </a:r>
            <a:r>
              <a:rPr lang="vi-VN" sz="2800" b="1" dirty="0" err="1"/>
              <a:t>trước</a:t>
            </a:r>
            <a:r>
              <a:rPr lang="vi-VN" sz="2800" b="1" dirty="0"/>
              <a:t> </a:t>
            </a:r>
            <a:r>
              <a:rPr lang="vi-VN" sz="2800" b="1" dirty="0" err="1"/>
              <a:t>cửa</a:t>
            </a:r>
            <a:r>
              <a:rPr lang="vi-VN" sz="2800" b="1" dirty="0"/>
              <a:t>. </a:t>
            </a:r>
            <a:r>
              <a:rPr lang="vi-VN" sz="2800" b="1" dirty="0" err="1"/>
              <a:t>Chú</a:t>
            </a:r>
            <a:r>
              <a:rPr lang="vi-VN" sz="2800" b="1" dirty="0"/>
              <a:t> </a:t>
            </a:r>
            <a:r>
              <a:rPr lang="vi-VN" sz="2800" b="1" dirty="0" err="1"/>
              <a:t>bắt</a:t>
            </a:r>
            <a:r>
              <a:rPr lang="vi-VN" sz="2800" b="1" dirty="0"/>
              <a:t> </a:t>
            </a:r>
            <a:r>
              <a:rPr lang="vi-VN" sz="2800" b="1" dirty="0" err="1"/>
              <a:t>chước</a:t>
            </a:r>
            <a:r>
              <a:rPr lang="vi-VN" sz="2800" b="1" dirty="0"/>
              <a:t> </a:t>
            </a:r>
            <a:r>
              <a:rPr lang="vi-VN" sz="2800" b="1" dirty="0" err="1"/>
              <a:t>tiếng</a:t>
            </a:r>
            <a:r>
              <a:rPr lang="vi-VN" sz="2800" b="1" dirty="0"/>
              <a:t> </a:t>
            </a:r>
            <a:r>
              <a:rPr lang="vi-VN" sz="2800" b="1" dirty="0" err="1"/>
              <a:t>người</a:t>
            </a:r>
            <a:r>
              <a:rPr lang="vi-VN" sz="2800" b="1" dirty="0"/>
              <a:t> </a:t>
            </a:r>
            <a:r>
              <a:rPr lang="vi-VN" sz="2800" b="1" dirty="0" err="1"/>
              <a:t>rất</a:t>
            </a:r>
            <a:r>
              <a:rPr lang="vi-VN" sz="2800" b="1" dirty="0"/>
              <a:t> </a:t>
            </a:r>
            <a:r>
              <a:rPr lang="vi-VN" sz="2800" b="1" dirty="0" err="1"/>
              <a:t>giỏi</a:t>
            </a:r>
            <a:r>
              <a:rPr lang="vi-VN" sz="2800" b="1" dirty="0"/>
              <a:t>. Em </a:t>
            </a:r>
            <a:r>
              <a:rPr lang="vi-VN" sz="2800" b="1" dirty="0" err="1"/>
              <a:t>mới</a:t>
            </a:r>
            <a:r>
              <a:rPr lang="vi-VN" sz="2800" b="1" dirty="0"/>
              <a:t> </a:t>
            </a:r>
            <a:r>
              <a:rPr lang="vi-VN" sz="2800" b="1" dirty="0" err="1"/>
              <a:t>vào</a:t>
            </a:r>
            <a:r>
              <a:rPr lang="vi-VN" sz="2800" b="1" dirty="0"/>
              <a:t> </a:t>
            </a:r>
            <a:r>
              <a:rPr lang="vi-VN" sz="2800" b="1" dirty="0" err="1"/>
              <a:t>đến</a:t>
            </a:r>
            <a:r>
              <a:rPr lang="vi-VN" sz="2800" b="1" dirty="0"/>
              <a:t> </a:t>
            </a:r>
            <a:r>
              <a:rPr lang="vi-VN" sz="2800" b="1" dirty="0" err="1"/>
              <a:t>cổng</a:t>
            </a:r>
            <a:r>
              <a:rPr lang="vi-VN" sz="2800" b="1" dirty="0"/>
              <a:t> </a:t>
            </a:r>
            <a:r>
              <a:rPr lang="vi-VN" sz="2800" b="1" dirty="0" err="1"/>
              <a:t>vẹt</a:t>
            </a:r>
            <a:r>
              <a:rPr lang="vi-VN" sz="2800" b="1" dirty="0"/>
              <a:t> </a:t>
            </a:r>
            <a:r>
              <a:rPr lang="vi-VN" sz="2800" b="1" dirty="0" err="1"/>
              <a:t>đã</a:t>
            </a:r>
            <a:r>
              <a:rPr lang="vi-VN" sz="2800" b="1" dirty="0"/>
              <a:t> luôn </a:t>
            </a:r>
            <a:r>
              <a:rPr lang="vi-VN" sz="2800" b="1" dirty="0" err="1"/>
              <a:t>miệng</a:t>
            </a:r>
            <a:r>
              <a:rPr lang="vi-VN" sz="2800" b="1" dirty="0"/>
              <a:t> </a:t>
            </a:r>
            <a:r>
              <a:rPr lang="vi-VN" sz="2800" b="1" dirty="0" err="1"/>
              <a:t>nói</a:t>
            </a:r>
            <a:r>
              <a:rPr lang="vi-VN" sz="2800" b="1" dirty="0"/>
              <a:t>: “</a:t>
            </a:r>
            <a:r>
              <a:rPr lang="vi-VN" sz="2800" b="1" dirty="0" err="1"/>
              <a:t>Có</a:t>
            </a:r>
            <a:r>
              <a:rPr lang="vi-VN" sz="2800" b="1" dirty="0"/>
              <a:t> </a:t>
            </a:r>
            <a:r>
              <a:rPr lang="vi-VN" sz="2800" b="1" dirty="0" err="1"/>
              <a:t>khách</a:t>
            </a:r>
            <a:r>
              <a:rPr lang="vi-VN" sz="2800" b="1" dirty="0"/>
              <a:t>, </a:t>
            </a:r>
            <a:r>
              <a:rPr lang="vi-VN" sz="2800" b="1" dirty="0" err="1"/>
              <a:t>có</a:t>
            </a:r>
            <a:r>
              <a:rPr lang="vi-VN" sz="2800" b="1" dirty="0"/>
              <a:t> </a:t>
            </a:r>
            <a:r>
              <a:rPr lang="vi-VN" sz="2800" b="1" dirty="0" err="1"/>
              <a:t>khách</a:t>
            </a:r>
            <a:r>
              <a:rPr lang="vi-VN" sz="2800" b="1" dirty="0"/>
              <a:t>” </a:t>
            </a:r>
            <a:r>
              <a:rPr lang="vi-VN" sz="2800" b="1" dirty="0" err="1"/>
              <a:t>để</a:t>
            </a:r>
            <a:r>
              <a:rPr lang="vi-VN" sz="2800" b="1" dirty="0"/>
              <a:t> </a:t>
            </a:r>
            <a:r>
              <a:rPr lang="vi-VN" sz="2800" b="1" dirty="0" err="1"/>
              <a:t>báo</a:t>
            </a:r>
            <a:r>
              <a:rPr lang="vi-VN" sz="2800" b="1" dirty="0"/>
              <a:t> cho ông </a:t>
            </a:r>
            <a:r>
              <a:rPr lang="vi-VN" sz="2800" b="1" dirty="0" err="1"/>
              <a:t>biết</a:t>
            </a:r>
            <a:r>
              <a:rPr lang="vi-VN" sz="2800" b="1" dirty="0"/>
              <a:t>. Em </a:t>
            </a:r>
            <a:r>
              <a:rPr lang="vi-VN" sz="2800" b="1" dirty="0" err="1"/>
              <a:t>tới</a:t>
            </a:r>
            <a:r>
              <a:rPr lang="vi-VN" sz="2800" b="1" dirty="0"/>
              <a:t> </a:t>
            </a:r>
            <a:r>
              <a:rPr lang="vi-VN" sz="2800" b="1" dirty="0" err="1"/>
              <a:t>gần</a:t>
            </a:r>
            <a:r>
              <a:rPr lang="vi-VN" sz="2800" b="1" dirty="0"/>
              <a:t>, </a:t>
            </a:r>
            <a:r>
              <a:rPr lang="vi-VN" sz="2800" b="1" dirty="0" err="1"/>
              <a:t>nó</a:t>
            </a:r>
            <a:r>
              <a:rPr lang="vi-VN" sz="2800" b="1" dirty="0"/>
              <a:t> </a:t>
            </a:r>
            <a:r>
              <a:rPr lang="vi-VN" sz="2800" b="1" dirty="0" err="1"/>
              <a:t>gật</a:t>
            </a:r>
            <a:r>
              <a:rPr lang="vi-VN" sz="2800" b="1" dirty="0"/>
              <a:t> </a:t>
            </a:r>
            <a:r>
              <a:rPr lang="vi-VN" sz="2800" b="1" dirty="0" err="1"/>
              <a:t>gật</a:t>
            </a:r>
            <a:r>
              <a:rPr lang="vi-VN" sz="2800" b="1" dirty="0"/>
              <a:t> </a:t>
            </a:r>
            <a:r>
              <a:rPr lang="vi-VN" sz="2800" b="1" dirty="0" err="1"/>
              <a:t>cái</a:t>
            </a:r>
            <a:r>
              <a:rPr lang="vi-VN" sz="2800" b="1" dirty="0"/>
              <a:t> </a:t>
            </a:r>
            <a:r>
              <a:rPr lang="vi-VN" sz="2800" b="1" dirty="0" err="1"/>
              <a:t>đầu</a:t>
            </a:r>
            <a:r>
              <a:rPr lang="vi-VN" sz="2800" b="1" dirty="0"/>
              <a:t> </a:t>
            </a:r>
            <a:r>
              <a:rPr lang="vi-VN" sz="2800" b="1" dirty="0" err="1"/>
              <a:t>rồi</a:t>
            </a:r>
            <a:r>
              <a:rPr lang="vi-VN" sz="2800" b="1" dirty="0"/>
              <a:t> </a:t>
            </a:r>
            <a:r>
              <a:rPr lang="vi-VN" sz="2800" b="1" dirty="0" err="1"/>
              <a:t>cạ</a:t>
            </a:r>
            <a:r>
              <a:rPr lang="vi-VN" sz="2800" b="1" dirty="0"/>
              <a:t> </a:t>
            </a:r>
            <a:r>
              <a:rPr lang="vi-VN" sz="2800" b="1" dirty="0" err="1"/>
              <a:t>mỏ</a:t>
            </a:r>
            <a:r>
              <a:rPr lang="vi-VN" sz="2800" b="1" dirty="0"/>
              <a:t> cong </a:t>
            </a:r>
            <a:r>
              <a:rPr lang="vi-VN" sz="2800" b="1" dirty="0" err="1"/>
              <a:t>cong</a:t>
            </a:r>
            <a:r>
              <a:rPr lang="vi-VN" sz="2800" b="1" dirty="0"/>
              <a:t> </a:t>
            </a:r>
            <a:r>
              <a:rPr lang="vi-VN" sz="2800" b="1" dirty="0" err="1"/>
              <a:t>lại</a:t>
            </a:r>
            <a:r>
              <a:rPr lang="vi-VN" sz="2800" b="1" dirty="0"/>
              <a:t> </a:t>
            </a:r>
            <a:r>
              <a:rPr lang="vi-VN" sz="2800" b="1" dirty="0" err="1"/>
              <a:t>cất</a:t>
            </a:r>
            <a:r>
              <a:rPr lang="vi-VN" sz="2800" b="1" dirty="0"/>
              <a:t> </a:t>
            </a:r>
            <a:r>
              <a:rPr lang="vi-VN" sz="2800" b="1" dirty="0" err="1"/>
              <a:t>tiếng</a:t>
            </a:r>
            <a:r>
              <a:rPr lang="vi-VN" sz="2800" b="1" dirty="0"/>
              <a:t>: “Xin </a:t>
            </a:r>
            <a:r>
              <a:rPr lang="vi-VN" sz="2800" b="1" dirty="0" err="1"/>
              <a:t>chào</a:t>
            </a:r>
            <a:r>
              <a:rPr lang="vi-VN" sz="2800" b="1" dirty="0"/>
              <a:t>, xin </a:t>
            </a:r>
            <a:r>
              <a:rPr lang="vi-VN" sz="2800" b="1" dirty="0" err="1"/>
              <a:t>chào</a:t>
            </a:r>
            <a:r>
              <a:rPr lang="vi-VN" sz="2800" b="1" dirty="0"/>
              <a:t>” </a:t>
            </a:r>
            <a:r>
              <a:rPr lang="vi-VN" sz="2800" b="1" dirty="0" err="1"/>
              <a:t>thật</a:t>
            </a:r>
            <a:r>
              <a:rPr lang="vi-VN" sz="2800" b="1" dirty="0"/>
              <a:t> </a:t>
            </a:r>
            <a:r>
              <a:rPr lang="vi-VN" sz="2800" b="1" dirty="0" err="1"/>
              <a:t>đáng</a:t>
            </a:r>
            <a:r>
              <a:rPr lang="vi-VN" sz="2800" b="1" dirty="0"/>
              <a:t> yêu. </a:t>
            </a:r>
            <a:r>
              <a:rPr lang="vi-VN" sz="2800" b="1" dirty="0" err="1"/>
              <a:t>Nó</a:t>
            </a:r>
            <a:r>
              <a:rPr lang="vi-VN" sz="2800" b="1" dirty="0"/>
              <a:t> </a:t>
            </a:r>
            <a:r>
              <a:rPr lang="vi-VN" sz="2800" b="1" dirty="0" err="1"/>
              <a:t>là</a:t>
            </a:r>
            <a:r>
              <a:rPr lang="vi-VN" sz="2800" b="1" dirty="0"/>
              <a:t> </a:t>
            </a:r>
            <a:r>
              <a:rPr lang="vi-VN" sz="2800" b="1" dirty="0" err="1"/>
              <a:t>một</a:t>
            </a:r>
            <a:r>
              <a:rPr lang="vi-VN" sz="2800" b="1" dirty="0"/>
              <a:t> </a:t>
            </a:r>
            <a:r>
              <a:rPr lang="vi-VN" sz="2800" b="1" dirty="0" err="1"/>
              <a:t>người</a:t>
            </a:r>
            <a:r>
              <a:rPr lang="vi-VN" sz="2800" b="1" dirty="0"/>
              <a:t> </a:t>
            </a:r>
            <a:r>
              <a:rPr lang="vi-VN" sz="2800" b="1" dirty="0" err="1"/>
              <a:t>bạn</a:t>
            </a:r>
            <a:r>
              <a:rPr lang="vi-VN" sz="2800" b="1" dirty="0"/>
              <a:t> </a:t>
            </a:r>
            <a:r>
              <a:rPr lang="vi-VN" sz="2800" b="1" dirty="0" err="1"/>
              <a:t>nhỏ</a:t>
            </a:r>
            <a:r>
              <a:rPr lang="vi-VN" sz="2800" b="1" dirty="0"/>
              <a:t> </a:t>
            </a:r>
            <a:r>
              <a:rPr lang="vi-VN" sz="2800" b="1" dirty="0" err="1"/>
              <a:t>bé</a:t>
            </a:r>
            <a:r>
              <a:rPr lang="vi-VN" sz="2800" b="1" dirty="0"/>
              <a:t>, </a:t>
            </a:r>
            <a:r>
              <a:rPr lang="vi-VN" sz="2800" b="1" dirty="0" err="1"/>
              <a:t>đáng</a:t>
            </a:r>
            <a:r>
              <a:rPr lang="vi-VN" sz="2800" b="1" dirty="0"/>
              <a:t> yêu </a:t>
            </a:r>
            <a:r>
              <a:rPr lang="vi-VN" sz="2800" b="1" dirty="0" err="1"/>
              <a:t>của</a:t>
            </a:r>
            <a:r>
              <a:rPr lang="vi-VN" sz="2800" b="1" dirty="0"/>
              <a:t> em. Em </a:t>
            </a:r>
            <a:r>
              <a:rPr lang="vi-VN" sz="2800" b="1" dirty="0" err="1"/>
              <a:t>rất</a:t>
            </a:r>
            <a:r>
              <a:rPr lang="vi-VN" sz="2800" b="1" dirty="0"/>
              <a:t> yêu </a:t>
            </a:r>
            <a:r>
              <a:rPr lang="vi-VN" sz="2800" b="1" dirty="0" err="1"/>
              <a:t>mến</a:t>
            </a:r>
            <a:r>
              <a:rPr lang="vi-VN" sz="2800" b="1" dirty="0"/>
              <a:t> </a:t>
            </a:r>
            <a:r>
              <a:rPr lang="vi-VN" sz="2800" b="1" dirty="0" err="1"/>
              <a:t>chú</a:t>
            </a:r>
            <a:r>
              <a:rPr lang="vi-VN" sz="2800" b="1" dirty="0"/>
              <a:t> </a:t>
            </a:r>
            <a:r>
              <a:rPr lang="vi-VN" sz="2800" b="1" dirty="0" err="1"/>
              <a:t>Vẹt</a:t>
            </a:r>
            <a:r>
              <a:rPr lang="vi-VN" sz="2800" b="1" dirty="0"/>
              <a:t> </a:t>
            </a:r>
            <a:r>
              <a:rPr lang="vi-VN" sz="2800" b="1" dirty="0" err="1"/>
              <a:t>này</a:t>
            </a:r>
            <a:r>
              <a:rPr lang="vi-VN" sz="2800" b="1" dirty="0"/>
              <a:t>.</a:t>
            </a:r>
            <a:endParaRPr lang="en-US" sz="2800" b="1" dirty="0"/>
          </a:p>
        </p:txBody>
      </p:sp>
      <p:pic>
        <p:nvPicPr>
          <p:cNvPr id="2050" name="Picture 2" descr="Kết quả hình ảnh cho con vẹt - tả ngắn về con vẹt">
            <a:extLst>
              <a:ext uri="{FF2B5EF4-FFF2-40B4-BE49-F238E27FC236}">
                <a16:creationId xmlns:a16="http://schemas.microsoft.com/office/drawing/2014/main" xmlns="" id="{3EDB55D3-D8C5-444E-B872-6D803B1D6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58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F\Dropbox\HONG'S DOCUMENT\anh sn\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6000" b="1" dirty="0" err="1">
                <a:solidFill>
                  <a:srgbClr val="FF0000"/>
                </a:solidFill>
                <a:latin typeface="Times New Roman" pitchFamily="18" charset="0"/>
                <a:cs typeface="Times New Roman" pitchFamily="18" charset="0"/>
              </a:rPr>
              <a:t>Chào</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tạm</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biệt</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các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em</a:t>
            </a:r>
            <a:r>
              <a:rPr lang="en-US" sz="6000" b="1" dirty="0">
                <a:solidFill>
                  <a:srgbClr val="FF0000"/>
                </a:solidFill>
                <a:latin typeface="Times New Roman" pitchFamily="18" charset="0"/>
                <a:cs typeface="Times New Roman" pitchFamily="18" charset="0"/>
              </a:rPr>
              <a:t>. </a:t>
            </a:r>
          </a:p>
          <a:p>
            <a:pPr algn="ctr"/>
            <a:r>
              <a:rPr lang="en-US" sz="6000" b="1" dirty="0" err="1">
                <a:solidFill>
                  <a:srgbClr val="FF0000"/>
                </a:solidFill>
                <a:latin typeface="Times New Roman" pitchFamily="18" charset="0"/>
                <a:cs typeface="Times New Roman" pitchFamily="18" charset="0"/>
              </a:rPr>
              <a:t>Chúc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các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em</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và</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gia</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đình</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cuối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tuần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vui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vẻ</a:t>
            </a:r>
            <a:r>
              <a:rPr lang="en-US" sz="6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3475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265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907561"/>
            <a:ext cx="5181602" cy="3929381"/>
          </a:xfrm>
          <a:prstGeom prst="rect">
            <a:avLst/>
          </a:prstGeom>
        </p:spPr>
      </p:pic>
      <p:sp>
        <p:nvSpPr>
          <p:cNvPr id="9" name="Oval 8"/>
          <p:cNvSpPr/>
          <p:nvPr/>
        </p:nvSpPr>
        <p:spPr>
          <a:xfrm>
            <a:off x="1371600" y="729881"/>
            <a:ext cx="7772400" cy="1447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err="1">
                <a:solidFill>
                  <a:srgbClr val="000099"/>
                </a:solidFill>
                <a:latin typeface="Times New Roman" pitchFamily="18" charset="0"/>
                <a:cs typeface="Times New Roman" pitchFamily="18" charset="0"/>
              </a:rPr>
              <a:t>ĐÁP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LỜI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CẢM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ƠN</a:t>
            </a:r>
            <a:endParaRPr lang="en-US" sz="40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378"/>
            <a:ext cx="9144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sp>
        <p:nvSpPr>
          <p:cNvPr id="4" name="Text Box 19"/>
          <p:cNvSpPr txBox="1">
            <a:spLocks noChangeArrowheads="1"/>
          </p:cNvSpPr>
          <p:nvPr/>
        </p:nvSpPr>
        <p:spPr bwMode="auto">
          <a:xfrm>
            <a:off x="0" y="996427"/>
            <a:ext cx="9144000" cy="181588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b="1" dirty="0">
                <a:solidFill>
                  <a:srgbClr val="0000FF"/>
                </a:solidFill>
                <a:latin typeface="Times New Roman" pitchFamily="18" charset="0"/>
              </a:rPr>
              <a:t> </a:t>
            </a:r>
            <a:r>
              <a:rPr lang="en-US" sz="2800" b="1" dirty="0">
                <a:latin typeface="Times New Roman" pitchFamily="18" charset="0"/>
              </a:rPr>
              <a:t>a. </a:t>
            </a:r>
            <a:r>
              <a:rPr lang="en-US" sz="2800" b="1" dirty="0" err="1">
                <a:latin typeface="Times New Roman" pitchFamily="18" charset="0"/>
              </a:rPr>
              <a:t>Em</a:t>
            </a:r>
            <a:r>
              <a:rPr lang="en-US" sz="2800" b="1" dirty="0">
                <a:latin typeface="Times New Roman" pitchFamily="18" charset="0"/>
              </a:rPr>
              <a:t> </a:t>
            </a:r>
            <a:r>
              <a:rPr lang="en-US" sz="2800" b="1" dirty="0" err="1">
                <a:latin typeface="Times New Roman" pitchFamily="18" charset="0"/>
              </a:rPr>
              <a:t>cho</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mượn</a:t>
            </a:r>
            <a:r>
              <a:rPr lang="en-US" sz="2800" b="1" dirty="0">
                <a:latin typeface="Times New Roman" pitchFamily="18" charset="0"/>
              </a:rPr>
              <a:t> </a:t>
            </a:r>
            <a:r>
              <a:rPr lang="en-US" sz="2800" b="1" dirty="0" err="1">
                <a:latin typeface="Times New Roman" pitchFamily="18" charset="0"/>
              </a:rPr>
              <a:t>quyển</a:t>
            </a:r>
            <a:r>
              <a:rPr lang="en-US" sz="2800" b="1" dirty="0">
                <a:latin typeface="Times New Roman" pitchFamily="18" charset="0"/>
              </a:rPr>
              <a:t> </a:t>
            </a:r>
            <a:r>
              <a:rPr lang="en-US" sz="2800" b="1" dirty="0" err="1">
                <a:latin typeface="Times New Roman" pitchFamily="18" charset="0"/>
              </a:rPr>
              <a:t>truyện</a:t>
            </a:r>
            <a:r>
              <a:rPr lang="en-US" sz="2800" b="1" dirty="0">
                <a:latin typeface="Times New Roman" pitchFamily="18" charset="0"/>
              </a:rPr>
              <a:t>. </a:t>
            </a:r>
            <a:r>
              <a:rPr lang="en-US" sz="2800" b="1" dirty="0" err="1">
                <a:solidFill>
                  <a:srgbClr val="002060"/>
                </a:solidFill>
                <a:latin typeface="Times New Roman" pitchFamily="18" charset="0"/>
              </a:rPr>
              <a:t>Bạn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em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nói</a:t>
            </a:r>
            <a:r>
              <a:rPr lang="en-US" sz="2800" b="1" dirty="0">
                <a:solidFill>
                  <a:srgbClr val="002060"/>
                </a:solidFill>
                <a:latin typeface="Times New Roman" pitchFamily="18" charset="0"/>
              </a:rPr>
              <a:t>:</a:t>
            </a:r>
            <a:endParaRPr lang="vi-VN" sz="2800" b="1" dirty="0">
              <a:solidFill>
                <a:srgbClr val="002060"/>
              </a:solidFill>
              <a:latin typeface="Times New Roman" pitchFamily="18" charset="0"/>
            </a:endParaRPr>
          </a:p>
          <a:p>
            <a:pPr algn="just" eaLnBrk="1" hangingPunct="1">
              <a:spcBef>
                <a:spcPct val="50000"/>
              </a:spcBef>
            </a:pPr>
            <a:r>
              <a:rPr lang="en-US" sz="2800" b="1" dirty="0">
                <a:solidFill>
                  <a:srgbClr val="002060"/>
                </a:solidFill>
                <a:latin typeface="Times New Roman" pitchFamily="18" charset="0"/>
              </a:rPr>
              <a:t> </a:t>
            </a:r>
            <a:r>
              <a:rPr lang="en-US" sz="2800" b="1" dirty="0">
                <a:solidFill>
                  <a:srgbClr val="008000"/>
                </a:solidFill>
                <a:latin typeface="Times New Roman" pitchFamily="18" charset="0"/>
              </a:rPr>
              <a:t>“</a:t>
            </a:r>
            <a:r>
              <a:rPr lang="en-US" sz="2800" b="1" dirty="0" err="1">
                <a:solidFill>
                  <a:srgbClr val="008000"/>
                </a:solidFill>
                <a:latin typeface="Times New Roman" pitchFamily="18" charset="0"/>
              </a:rPr>
              <a:t>Cảm</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ơn</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bạn</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Tuần</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sau</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mình</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sẽ</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trả</a:t>
            </a:r>
            <a:r>
              <a:rPr lang="en-US" sz="2800" b="1" dirty="0">
                <a:solidFill>
                  <a:srgbClr val="008000"/>
                </a:solidFill>
                <a:latin typeface="Times New Roman" pitchFamily="18" charset="0"/>
              </a:rPr>
              <a:t>.”</a:t>
            </a:r>
            <a:endParaRPr lang="vi-VN" sz="2800" b="1" dirty="0">
              <a:solidFill>
                <a:srgbClr val="008000"/>
              </a:solidFill>
              <a:latin typeface="Times New Roman" pitchFamily="18" charset="0"/>
            </a:endParaRPr>
          </a:p>
          <a:p>
            <a:pPr algn="just" eaLnBrk="1" hangingPunct="1">
              <a:spcBef>
                <a:spcPct val="50000"/>
              </a:spcBef>
            </a:pPr>
            <a:endParaRPr lang="vi-VN" sz="2800" b="1" dirty="0">
              <a:solidFill>
                <a:srgbClr val="008000"/>
              </a:solidFill>
              <a:latin typeface="Times New Roman" pitchFamily="18" charset="0"/>
            </a:endParaRPr>
          </a:p>
        </p:txBody>
      </p:sp>
      <p:sp>
        <p:nvSpPr>
          <p:cNvPr id="5" name="Text Box 21"/>
          <p:cNvSpPr txBox="1">
            <a:spLocks noChangeArrowheads="1"/>
          </p:cNvSpPr>
          <p:nvPr/>
        </p:nvSpPr>
        <p:spPr bwMode="auto">
          <a:xfrm>
            <a:off x="0" y="2832296"/>
            <a:ext cx="9144000"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b="1" dirty="0">
                <a:latin typeface="Times New Roman" pitchFamily="18" charset="0"/>
              </a:rPr>
              <a:t> </a:t>
            </a:r>
            <a:r>
              <a:rPr lang="en-US" sz="3200" b="1" dirty="0">
                <a:latin typeface="Times New Roman" pitchFamily="18" charset="0"/>
              </a:rPr>
              <a:t>b.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đến</a:t>
            </a:r>
            <a:r>
              <a:rPr lang="en-US" sz="3200" b="1" dirty="0">
                <a:latin typeface="Times New Roman" pitchFamily="18" charset="0"/>
              </a:rPr>
              <a:t> </a:t>
            </a:r>
            <a:r>
              <a:rPr lang="en-US" sz="3200" b="1" dirty="0" err="1">
                <a:latin typeface="Times New Roman" pitchFamily="18" charset="0"/>
              </a:rPr>
              <a:t>thăm</a:t>
            </a: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ốm</a:t>
            </a: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endParaRPr lang="vi-VN" sz="3200" b="1" dirty="0">
              <a:latin typeface="Times New Roman" pitchFamily="18" charset="0"/>
            </a:endParaRPr>
          </a:p>
          <a:p>
            <a:pPr algn="just" eaLnBrk="1" hangingPunct="1">
              <a:spcBef>
                <a:spcPct val="50000"/>
              </a:spcBef>
            </a:pPr>
            <a:r>
              <a:rPr lang="en-US" sz="3200" b="1" dirty="0">
                <a:solidFill>
                  <a:srgbClr val="008000"/>
                </a:solidFill>
                <a:latin typeface="Times New Roman" pitchFamily="18" charset="0"/>
              </a:rPr>
              <a:t>“</a:t>
            </a:r>
            <a:r>
              <a:rPr lang="en-US" sz="3200" b="1" dirty="0" err="1">
                <a:solidFill>
                  <a:srgbClr val="008000"/>
                </a:solidFill>
                <a:latin typeface="Times New Roman" pitchFamily="18" charset="0"/>
              </a:rPr>
              <a:t>Cảm</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Mình</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sắp</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khỏi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rồi</a:t>
            </a:r>
            <a:r>
              <a:rPr lang="en-US" sz="3200" b="1" dirty="0">
                <a:solidFill>
                  <a:srgbClr val="008000"/>
                </a:solidFill>
                <a:latin typeface="Times New Roman" pitchFamily="18" charset="0"/>
              </a:rPr>
              <a:t>.”</a:t>
            </a:r>
            <a:endParaRPr lang="vi-VN" sz="3200" b="1" dirty="0">
              <a:solidFill>
                <a:srgbClr val="008000"/>
              </a:solidFill>
              <a:latin typeface="Times New Roman" pitchFamily="18" charset="0"/>
            </a:endParaRPr>
          </a:p>
          <a:p>
            <a:pPr algn="just" eaLnBrk="1" hangingPunct="1">
              <a:spcBef>
                <a:spcPct val="50000"/>
              </a:spcBef>
            </a:pPr>
            <a:endParaRPr lang="en-US" sz="3200" b="1" dirty="0">
              <a:solidFill>
                <a:srgbClr val="008000"/>
              </a:solidFill>
              <a:latin typeface="Times New Roman" pitchFamily="18" charset="0"/>
            </a:endParaRPr>
          </a:p>
        </p:txBody>
      </p:sp>
      <p:sp>
        <p:nvSpPr>
          <p:cNvPr id="6" name="Text Box 22"/>
          <p:cNvSpPr txBox="1">
            <a:spLocks noChangeArrowheads="1"/>
          </p:cNvSpPr>
          <p:nvPr/>
        </p:nvSpPr>
        <p:spPr bwMode="auto">
          <a:xfrm>
            <a:off x="0" y="4845148"/>
            <a:ext cx="9144000"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b="1" dirty="0">
                <a:solidFill>
                  <a:srgbClr val="0000FF"/>
                </a:solidFill>
                <a:latin typeface="Times New Roman" pitchFamily="18" charset="0"/>
              </a:rPr>
              <a:t> </a:t>
            </a:r>
            <a:r>
              <a:rPr lang="en-US" sz="3200" b="1" dirty="0">
                <a:latin typeface="Times New Roman" pitchFamily="18" charset="0"/>
              </a:rPr>
              <a:t>c.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rót</a:t>
            </a:r>
            <a:r>
              <a:rPr lang="en-US" sz="3200" b="1" dirty="0">
                <a:latin typeface="Times New Roman" pitchFamily="18" charset="0"/>
              </a:rPr>
              <a:t> </a:t>
            </a:r>
            <a:r>
              <a:rPr lang="en-US" sz="3200" b="1" dirty="0" err="1">
                <a:latin typeface="Times New Roman" pitchFamily="18" charset="0"/>
              </a:rPr>
              <a:t>nước</a:t>
            </a:r>
            <a:r>
              <a:rPr lang="en-US" sz="3200" b="1" dirty="0">
                <a:latin typeface="Times New Roman" pitchFamily="18" charset="0"/>
              </a:rPr>
              <a:t> </a:t>
            </a:r>
            <a:r>
              <a:rPr lang="en-US" sz="3200" b="1" dirty="0" err="1">
                <a:latin typeface="Times New Roman" pitchFamily="18" charset="0"/>
              </a:rPr>
              <a:t>mời</a:t>
            </a:r>
            <a:r>
              <a:rPr lang="en-US" sz="3200" b="1" dirty="0">
                <a:latin typeface="Times New Roman" pitchFamily="18" charset="0"/>
              </a:rPr>
              <a:t> </a:t>
            </a:r>
            <a:r>
              <a:rPr lang="en-US" sz="3200" b="1" dirty="0" err="1">
                <a:latin typeface="Times New Roman" pitchFamily="18" charset="0"/>
              </a:rPr>
              <a:t>khách</a:t>
            </a:r>
            <a:r>
              <a:rPr lang="en-US" sz="3200" b="1" dirty="0">
                <a:latin typeface="Times New Roman" pitchFamily="18" charset="0"/>
              </a:rPr>
              <a:t> </a:t>
            </a:r>
            <a:r>
              <a:rPr lang="en-US" sz="3200" b="1" dirty="0" err="1">
                <a:latin typeface="Times New Roman" pitchFamily="18" charset="0"/>
              </a:rPr>
              <a:t>đến</a:t>
            </a:r>
            <a:r>
              <a:rPr lang="en-US" sz="3200" b="1" dirty="0">
                <a:latin typeface="Times New Roman" pitchFamily="18" charset="0"/>
              </a:rPr>
              <a:t> </a:t>
            </a:r>
            <a:r>
              <a:rPr lang="en-US" sz="3200" b="1" dirty="0" err="1">
                <a:latin typeface="Times New Roman" pitchFamily="18" charset="0"/>
              </a:rPr>
              <a:t>nhà</a:t>
            </a:r>
            <a:r>
              <a:rPr lang="en-US" sz="3200" b="1" dirty="0">
                <a:latin typeface="Times New Roman" pitchFamily="18" charset="0"/>
              </a:rPr>
              <a:t>. </a:t>
            </a:r>
            <a:r>
              <a:rPr lang="en-US" sz="3200" b="1" dirty="0" err="1">
                <a:latin typeface="Times New Roman" pitchFamily="18" charset="0"/>
              </a:rPr>
              <a:t>Khách</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endParaRPr lang="vi-VN" sz="3200" b="1" dirty="0">
              <a:latin typeface="Times New Roman" pitchFamily="18" charset="0"/>
            </a:endParaRPr>
          </a:p>
          <a:p>
            <a:pPr algn="just" eaLnBrk="1" hangingPunct="1">
              <a:spcBef>
                <a:spcPct val="50000"/>
              </a:spcBef>
            </a:pPr>
            <a:r>
              <a:rPr lang="en-US" sz="3200" b="1" dirty="0">
                <a:solidFill>
                  <a:srgbClr val="008000"/>
                </a:solidFill>
                <a:latin typeface="Times New Roman" pitchFamily="18" charset="0"/>
              </a:rPr>
              <a:t>“</a:t>
            </a:r>
            <a:r>
              <a:rPr lang="en-US" sz="3200" b="1" dirty="0" err="1">
                <a:solidFill>
                  <a:srgbClr val="008000"/>
                </a:solidFill>
                <a:latin typeface="Times New Roman" pitchFamily="18" charset="0"/>
              </a:rPr>
              <a:t>Cảm</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cháu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Cháu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ngoan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quá</a:t>
            </a:r>
            <a:r>
              <a:rPr lang="en-US" sz="3200" b="1" dirty="0">
                <a:solidFill>
                  <a:srgbClr val="008000"/>
                </a:solidFill>
                <a:latin typeface="Times New Roman" pitchFamily="18" charset="0"/>
              </a:rPr>
              <a:t>!”</a:t>
            </a:r>
            <a:endParaRPr lang="vi-VN" sz="2800" b="1" dirty="0">
              <a:solidFill>
                <a:srgbClr val="008000"/>
              </a:solidFill>
              <a:latin typeface="Times New Roman" pitchFamily="18" charset="0"/>
            </a:endParaRPr>
          </a:p>
          <a:p>
            <a:pPr algn="just" eaLnBrk="1" hangingPunct="1">
              <a:spcBef>
                <a:spcPct val="50000"/>
              </a:spcBef>
            </a:pPr>
            <a:endParaRPr lang="vi-VN" sz="3200" b="1" dirty="0">
              <a:solidFill>
                <a:srgbClr val="008000"/>
              </a:solidFill>
              <a:latin typeface="Times New Roman" pitchFamily="18" charset="0"/>
            </a:endParaRPr>
          </a:p>
        </p:txBody>
      </p:sp>
      <p:cxnSp>
        <p:nvCxnSpPr>
          <p:cNvPr id="8" name="Straight Connector 7"/>
          <p:cNvCxnSpPr/>
          <p:nvPr/>
        </p:nvCxnSpPr>
        <p:spPr>
          <a:xfrm>
            <a:off x="304800" y="21336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04800" y="6096000"/>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304800" y="41148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0" y="0"/>
            <a:ext cx="9144000"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b="1" dirty="0">
                <a:solidFill>
                  <a:srgbClr val="0000FF"/>
                </a:solidFill>
                <a:latin typeface="Times New Roman" pitchFamily="18" charset="0"/>
              </a:rPr>
              <a:t> </a:t>
            </a:r>
            <a:r>
              <a:rPr lang="en-US" sz="2800" b="1" dirty="0">
                <a:latin typeface="Times New Roman" pitchFamily="18" charset="0"/>
              </a:rPr>
              <a:t>a. </a:t>
            </a:r>
            <a:r>
              <a:rPr lang="en-US" sz="2800" b="1" dirty="0" err="1">
                <a:latin typeface="Times New Roman" pitchFamily="18" charset="0"/>
              </a:rPr>
              <a:t>Em</a:t>
            </a:r>
            <a:r>
              <a:rPr lang="en-US" sz="2800" b="1" dirty="0">
                <a:latin typeface="Times New Roman" pitchFamily="18" charset="0"/>
              </a:rPr>
              <a:t> </a:t>
            </a:r>
            <a:r>
              <a:rPr lang="en-US" sz="2800" b="1" dirty="0" err="1">
                <a:latin typeface="Times New Roman" pitchFamily="18" charset="0"/>
              </a:rPr>
              <a:t>cho</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mượn</a:t>
            </a:r>
            <a:r>
              <a:rPr lang="en-US" sz="2800" b="1" dirty="0">
                <a:latin typeface="Times New Roman" pitchFamily="18" charset="0"/>
              </a:rPr>
              <a:t> </a:t>
            </a:r>
            <a:r>
              <a:rPr lang="en-US" sz="2800" b="1" dirty="0" err="1">
                <a:latin typeface="Times New Roman" pitchFamily="18" charset="0"/>
              </a:rPr>
              <a:t>quyển</a:t>
            </a:r>
            <a:r>
              <a:rPr lang="en-US" sz="2800" b="1" dirty="0">
                <a:latin typeface="Times New Roman" pitchFamily="18" charset="0"/>
              </a:rPr>
              <a:t> </a:t>
            </a:r>
            <a:r>
              <a:rPr lang="en-US" sz="2800" b="1" dirty="0" err="1">
                <a:latin typeface="Times New Roman" pitchFamily="18" charset="0"/>
              </a:rPr>
              <a:t>truyện</a:t>
            </a:r>
            <a:r>
              <a:rPr lang="en-US" sz="2800" b="1" dirty="0">
                <a:latin typeface="Times New Roman" pitchFamily="18" charset="0"/>
              </a:rPr>
              <a:t>. </a:t>
            </a:r>
            <a:r>
              <a:rPr lang="en-US" sz="2800" b="1" dirty="0" err="1">
                <a:solidFill>
                  <a:srgbClr val="002060"/>
                </a:solidFill>
                <a:latin typeface="Times New Roman" pitchFamily="18" charset="0"/>
              </a:rPr>
              <a:t>Bạn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em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nói</a:t>
            </a:r>
            <a:r>
              <a:rPr lang="en-US" sz="2800" b="1" dirty="0">
                <a:solidFill>
                  <a:srgbClr val="002060"/>
                </a:solidFill>
                <a:latin typeface="Times New Roman" pitchFamily="18" charset="0"/>
              </a:rPr>
              <a:t>: </a:t>
            </a:r>
            <a:r>
              <a:rPr lang="en-US" sz="2800" b="1" dirty="0">
                <a:solidFill>
                  <a:srgbClr val="008000"/>
                </a:solidFill>
                <a:latin typeface="Times New Roman" pitchFamily="18" charset="0"/>
              </a:rPr>
              <a:t>“</a:t>
            </a:r>
            <a:r>
              <a:rPr lang="en-US" sz="2800" b="1" dirty="0" err="1">
                <a:solidFill>
                  <a:srgbClr val="008000"/>
                </a:solidFill>
                <a:latin typeface="Times New Roman" pitchFamily="18" charset="0"/>
              </a:rPr>
              <a:t>Cảm</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ơn</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bạn</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Tuần</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sau</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mình</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sẽ</a:t>
            </a:r>
            <a:r>
              <a:rPr lang="en-US" sz="2800" b="1" dirty="0">
                <a:solidFill>
                  <a:srgbClr val="008000"/>
                </a:solidFill>
                <a:latin typeface="Times New Roman" pitchFamily="18" charset="0"/>
              </a:rPr>
              <a:t> </a:t>
            </a:r>
            <a:r>
              <a:rPr lang="en-US" sz="2800" b="1" dirty="0" err="1">
                <a:solidFill>
                  <a:srgbClr val="008000"/>
                </a:solidFill>
                <a:latin typeface="Times New Roman" pitchFamily="18" charset="0"/>
              </a:rPr>
              <a:t>trả</a:t>
            </a:r>
            <a:r>
              <a:rPr lang="en-US" sz="2800" b="1" dirty="0">
                <a:solidFill>
                  <a:srgbClr val="008000"/>
                </a:solidFill>
                <a:latin typeface="Times New Roman" pitchFamily="18"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742" t="18587" r="38871"/>
          <a:stretch/>
        </p:blipFill>
        <p:spPr>
          <a:xfrm>
            <a:off x="2536723" y="1814051"/>
            <a:ext cx="3052916" cy="4185443"/>
          </a:xfrm>
          <a:prstGeom prst="rect">
            <a:avLst/>
          </a:prstGeom>
        </p:spPr>
      </p:pic>
      <p:sp>
        <p:nvSpPr>
          <p:cNvPr id="5" name="Rounded Rectangular Callout 4"/>
          <p:cNvSpPr/>
          <p:nvPr/>
        </p:nvSpPr>
        <p:spPr>
          <a:xfrm>
            <a:off x="5741052" y="954107"/>
            <a:ext cx="3390899" cy="1822977"/>
          </a:xfrm>
          <a:prstGeom prst="wedgeRoundRectCallout">
            <a:avLst>
              <a:gd name="adj1" fmla="val -71056"/>
              <a:gd name="adj2" fmla="val 3452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a:solidFill>
                  <a:schemeClr val="tx1"/>
                </a:solidFill>
              </a:rPr>
              <a:t> </a:t>
            </a:r>
            <a:r>
              <a:rPr lang="en-US" sz="2400" b="1" dirty="0">
                <a:solidFill>
                  <a:schemeClr val="tx1"/>
                </a:solidFill>
                <a:latin typeface="Times New Roman" pitchFamily="18" charset="0"/>
              </a:rPr>
              <a:t>- </a:t>
            </a:r>
            <a:r>
              <a:rPr lang="en-US" sz="2800" b="1" dirty="0" err="1">
                <a:solidFill>
                  <a:schemeClr val="tx1"/>
                </a:solidFill>
                <a:latin typeface="Times New Roman" pitchFamily="18" charset="0"/>
              </a:rPr>
              <a:t>Mình</a:t>
            </a:r>
            <a:r>
              <a:rPr lang="vi-VN" sz="2800" b="1" dirty="0">
                <a:solidFill>
                  <a:schemeClr val="tx1"/>
                </a:solidFill>
                <a:latin typeface="Times New Roman" pitchFamily="18" charset="0"/>
              </a:rPr>
              <a:t> </a:t>
            </a:r>
            <a:r>
              <a:rPr lang="en-US" sz="2800" b="1" dirty="0" err="1">
                <a:solidFill>
                  <a:schemeClr val="tx1"/>
                </a:solidFill>
                <a:latin typeface="Times New Roman" pitchFamily="18" charset="0"/>
              </a:rPr>
              <a:t>cho</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bạn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mượn</a:t>
            </a:r>
            <a:r>
              <a:rPr lang="vi-VN" sz="2800" b="1" dirty="0">
                <a:solidFill>
                  <a:schemeClr val="tx1"/>
                </a:solidFill>
                <a:latin typeface="Times New Roman" pitchFamily="18" charset="0"/>
              </a:rPr>
              <a:t> </a:t>
            </a:r>
            <a:r>
              <a:rPr lang="en-US" sz="2800" b="1" dirty="0" err="1">
                <a:solidFill>
                  <a:schemeClr val="tx1"/>
                </a:solidFill>
                <a:latin typeface="Times New Roman" pitchFamily="18" charset="0"/>
              </a:rPr>
              <a:t>quyển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truyện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này</a:t>
            </a:r>
            <a:r>
              <a:rPr lang="en-US" sz="2800" b="1" dirty="0">
                <a:solidFill>
                  <a:schemeClr val="tx1"/>
                </a:solidFill>
                <a:latin typeface="Times New Roman" pitchFamily="18" charset="0"/>
              </a:rPr>
              <a:t>. Hay </a:t>
            </a:r>
            <a:r>
              <a:rPr lang="en-US" sz="2800" b="1" dirty="0" err="1">
                <a:solidFill>
                  <a:schemeClr val="tx1"/>
                </a:solidFill>
                <a:latin typeface="Times New Roman" pitchFamily="18" charset="0"/>
              </a:rPr>
              <a:t>lắm</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đấy</a:t>
            </a:r>
            <a:r>
              <a:rPr lang="en-US" sz="2800" b="1" dirty="0">
                <a:solidFill>
                  <a:schemeClr val="tx1"/>
                </a:solidFill>
                <a:latin typeface="Times New Roman" pitchFamily="18" charset="0"/>
              </a:rPr>
              <a:t>!</a:t>
            </a:r>
            <a:endParaRPr lang="en-US" sz="2400" dirty="0">
              <a:solidFill>
                <a:schemeClr val="tx1"/>
              </a:solidFill>
            </a:endParaRPr>
          </a:p>
        </p:txBody>
      </p:sp>
      <p:sp>
        <p:nvSpPr>
          <p:cNvPr id="6" name="Rectangular Callout 5"/>
          <p:cNvSpPr/>
          <p:nvPr/>
        </p:nvSpPr>
        <p:spPr>
          <a:xfrm>
            <a:off x="12049" y="1371600"/>
            <a:ext cx="2667000" cy="1600200"/>
          </a:xfrm>
          <a:prstGeom prst="wedgeRectCallout">
            <a:avLst>
              <a:gd name="adj1" fmla="val 74416"/>
              <a:gd name="adj2" fmla="val 380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a:solidFill>
                  <a:srgbClr val="FF0000"/>
                </a:solidFill>
                <a:latin typeface="Times New Roman" pitchFamily="18" charset="0"/>
              </a:rPr>
              <a:t>Cảm</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ơn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bạn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Tuần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sau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mình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sẽ</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trả</a:t>
            </a:r>
            <a:r>
              <a:rPr lang="en-US" sz="3200" b="1" dirty="0">
                <a:solidFill>
                  <a:srgbClr val="FF0000"/>
                </a:solidFill>
                <a:latin typeface="Times New Roman" pitchFamily="18" charset="0"/>
              </a:rPr>
              <a:t>.</a:t>
            </a:r>
            <a:endParaRPr lang="en-US" sz="3200" dirty="0">
              <a:solidFill>
                <a:srgbClr val="FF0000"/>
              </a:solidFill>
            </a:endParaRPr>
          </a:p>
        </p:txBody>
      </p:sp>
      <p:sp>
        <p:nvSpPr>
          <p:cNvPr id="7" name="Oval Callout 6"/>
          <p:cNvSpPr/>
          <p:nvPr/>
        </p:nvSpPr>
        <p:spPr>
          <a:xfrm>
            <a:off x="5589639" y="3906772"/>
            <a:ext cx="3554361" cy="2286000"/>
          </a:xfrm>
          <a:prstGeom prst="wedgeEllipseCallout">
            <a:avLst>
              <a:gd name="adj1" fmla="val -63801"/>
              <a:gd name="adj2" fmla="val -5884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srgbClr val="002060"/>
                </a:solidFill>
                <a:latin typeface="Times New Roman" pitchFamily="18" charset="0"/>
                <a:cs typeface="Times New Roman" pitchFamily="18" charset="0"/>
              </a:rPr>
              <a:t>Không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sao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đâu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đọc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cũng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0" y="0"/>
            <a:ext cx="9144000" cy="107721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3200" b="1" dirty="0">
                <a:latin typeface="Times New Roman" pitchFamily="18" charset="0"/>
              </a:rPr>
              <a:t> b.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đến</a:t>
            </a:r>
            <a:r>
              <a:rPr lang="en-US" sz="3200" b="1" dirty="0">
                <a:latin typeface="Times New Roman" pitchFamily="18" charset="0"/>
              </a:rPr>
              <a:t> </a:t>
            </a:r>
            <a:r>
              <a:rPr lang="en-US" sz="3200" b="1" dirty="0" err="1">
                <a:latin typeface="Times New Roman" pitchFamily="18" charset="0"/>
              </a:rPr>
              <a:t>thăm</a:t>
            </a: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ốm</a:t>
            </a: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r>
              <a:rPr lang="en-US" sz="3200" b="1" dirty="0">
                <a:solidFill>
                  <a:srgbClr val="008000"/>
                </a:solidFill>
                <a:latin typeface="Times New Roman" pitchFamily="18" charset="0"/>
              </a:rPr>
              <a:t>“</a:t>
            </a:r>
            <a:r>
              <a:rPr lang="en-US" sz="3200" b="1" dirty="0" err="1">
                <a:solidFill>
                  <a:srgbClr val="008000"/>
                </a:solidFill>
                <a:latin typeface="Times New Roman" pitchFamily="18" charset="0"/>
              </a:rPr>
              <a:t>Cảm</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bạn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Mình</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sắp</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khỏi</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rồi</a:t>
            </a:r>
            <a:r>
              <a:rPr lang="en-US" sz="3200" b="1" dirty="0">
                <a:solidFill>
                  <a:srgbClr val="008000"/>
                </a:solidFill>
                <a:latin typeface="Times New Roman" pitchFamily="18"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58" t="21169" r="44516" b="7112"/>
          <a:stretch/>
        </p:blipFill>
        <p:spPr>
          <a:xfrm>
            <a:off x="2599385" y="2403521"/>
            <a:ext cx="3495368" cy="3687097"/>
          </a:xfrm>
          <a:prstGeom prst="rect">
            <a:avLst/>
          </a:prstGeom>
        </p:spPr>
      </p:pic>
      <p:sp>
        <p:nvSpPr>
          <p:cNvPr id="5" name="Oval Callout 4"/>
          <p:cNvSpPr/>
          <p:nvPr/>
        </p:nvSpPr>
        <p:spPr>
          <a:xfrm>
            <a:off x="5334000" y="2688737"/>
            <a:ext cx="3810000" cy="1533712"/>
          </a:xfrm>
          <a:prstGeom prst="wedgeEllipseCallout">
            <a:avLst>
              <a:gd name="adj1" fmla="val -44270"/>
              <a:gd name="adj2" fmla="val 7767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solidFill>
                  <a:srgbClr val="FF0000"/>
                </a:solidFill>
                <a:latin typeface="Times New Roman" pitchFamily="18" charset="0"/>
              </a:rPr>
              <a:t>Cảm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Mình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sắp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khỏi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rồi</a:t>
            </a:r>
            <a:r>
              <a:rPr lang="en-US" sz="2800" b="1" dirty="0">
                <a:solidFill>
                  <a:srgbClr val="FF0000"/>
                </a:solidFill>
                <a:latin typeface="Times New Roman" pitchFamily="18" charset="0"/>
              </a:rPr>
              <a:t>.</a:t>
            </a:r>
            <a:endParaRPr lang="en-US" sz="2800" dirty="0">
              <a:solidFill>
                <a:srgbClr val="FF0000"/>
              </a:solidFill>
            </a:endParaRPr>
          </a:p>
        </p:txBody>
      </p:sp>
      <p:sp>
        <p:nvSpPr>
          <p:cNvPr id="6" name="Rectangular Callout 5"/>
          <p:cNvSpPr/>
          <p:nvPr/>
        </p:nvSpPr>
        <p:spPr>
          <a:xfrm>
            <a:off x="0" y="1524000"/>
            <a:ext cx="2971800" cy="2089356"/>
          </a:xfrm>
          <a:prstGeom prst="wedgeRectCallout">
            <a:avLst>
              <a:gd name="adj1" fmla="val 51393"/>
              <a:gd name="adj2" fmla="val 625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err="1">
                <a:solidFill>
                  <a:srgbClr val="002060"/>
                </a:solidFill>
                <a:latin typeface="Times New Roman" pitchFamily="18" charset="0"/>
                <a:cs typeface="Times New Roman" pitchFamily="18" charset="0"/>
              </a:rPr>
              <a:t>Chúng</a:t>
            </a:r>
            <a:r>
              <a:rPr lang="vi-VN"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mình</a:t>
            </a:r>
            <a:r>
              <a:rPr lang="vi-VN"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là</a:t>
            </a:r>
            <a:r>
              <a:rPr lang="vi-VN"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bạn</a:t>
            </a:r>
            <a:r>
              <a:rPr lang="vi-VN" sz="2800" b="1" dirty="0">
                <a:solidFill>
                  <a:srgbClr val="002060"/>
                </a:solidFill>
                <a:latin typeface="Times New Roman" pitchFamily="18" charset="0"/>
                <a:cs typeface="Times New Roman" pitchFamily="18" charset="0"/>
              </a:rPr>
              <a:t> </a:t>
            </a:r>
            <a:r>
              <a:rPr lang="vi-VN" sz="2800" b="1" dirty="0" err="1">
                <a:solidFill>
                  <a:srgbClr val="002060"/>
                </a:solidFill>
                <a:latin typeface="Times New Roman" pitchFamily="18" charset="0"/>
                <a:cs typeface="Times New Roman" pitchFamily="18" charset="0"/>
              </a:rPr>
              <a:t>mà</a:t>
            </a:r>
            <a:r>
              <a:rPr lang="vi-VN"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cố</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mau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khỏe</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nhé</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35983"/>
            <a:ext cx="9144000" cy="113877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b="1" dirty="0">
                <a:solidFill>
                  <a:srgbClr val="0000FF"/>
                </a:solidFill>
                <a:latin typeface="Times New Roman" pitchFamily="18" charset="0"/>
              </a:rPr>
              <a:t> </a:t>
            </a:r>
            <a:r>
              <a:rPr lang="en-US" sz="3200" b="1" dirty="0">
                <a:latin typeface="Times New Roman" pitchFamily="18" charset="0"/>
              </a:rPr>
              <a:t>c</a:t>
            </a:r>
            <a:r>
              <a:rPr lang="en-US" sz="3600" b="1" dirty="0">
                <a:latin typeface="Times New Roman" pitchFamily="18" charset="0"/>
              </a:rPr>
              <a:t>.</a:t>
            </a:r>
            <a:r>
              <a:rPr lang="en-US" sz="3200" b="1" dirty="0">
                <a:latin typeface="Times New Roman" pitchFamily="18" charset="0"/>
              </a:rPr>
              <a:t> </a:t>
            </a:r>
            <a:r>
              <a:rPr lang="en-US" sz="3200" b="1" dirty="0" err="1">
                <a:latin typeface="Times New Roman" pitchFamily="18" charset="0"/>
              </a:rPr>
              <a:t>Em</a:t>
            </a:r>
            <a:r>
              <a:rPr lang="en-US" sz="3200" b="1" dirty="0">
                <a:latin typeface="Times New Roman" pitchFamily="18" charset="0"/>
              </a:rPr>
              <a:t> </a:t>
            </a:r>
            <a:r>
              <a:rPr lang="en-US" sz="3200" b="1" dirty="0" err="1">
                <a:latin typeface="Times New Roman" pitchFamily="18" charset="0"/>
              </a:rPr>
              <a:t>rót</a:t>
            </a:r>
            <a:r>
              <a:rPr lang="en-US" sz="3200" b="1" dirty="0">
                <a:latin typeface="Times New Roman" pitchFamily="18" charset="0"/>
              </a:rPr>
              <a:t> </a:t>
            </a:r>
            <a:r>
              <a:rPr lang="en-US" sz="3200" b="1" dirty="0" err="1">
                <a:latin typeface="Times New Roman" pitchFamily="18" charset="0"/>
              </a:rPr>
              <a:t>nước</a:t>
            </a:r>
            <a:r>
              <a:rPr lang="en-US" sz="3200" b="1" dirty="0">
                <a:latin typeface="Times New Roman" pitchFamily="18" charset="0"/>
              </a:rPr>
              <a:t> </a:t>
            </a:r>
            <a:r>
              <a:rPr lang="en-US" sz="3200" b="1" dirty="0" err="1">
                <a:latin typeface="Times New Roman" pitchFamily="18" charset="0"/>
              </a:rPr>
              <a:t>mời</a:t>
            </a:r>
            <a:r>
              <a:rPr lang="en-US" sz="3200" b="1" dirty="0">
                <a:latin typeface="Times New Roman" pitchFamily="18" charset="0"/>
              </a:rPr>
              <a:t> </a:t>
            </a:r>
            <a:r>
              <a:rPr lang="en-US" sz="3200" b="1" dirty="0" err="1">
                <a:latin typeface="Times New Roman" pitchFamily="18" charset="0"/>
              </a:rPr>
              <a:t>khách</a:t>
            </a:r>
            <a:r>
              <a:rPr lang="en-US" sz="3200" b="1" dirty="0">
                <a:latin typeface="Times New Roman" pitchFamily="18" charset="0"/>
              </a:rPr>
              <a:t> </a:t>
            </a:r>
            <a:r>
              <a:rPr lang="en-US" sz="3200" b="1" dirty="0" err="1">
                <a:latin typeface="Times New Roman" pitchFamily="18" charset="0"/>
              </a:rPr>
              <a:t>đến</a:t>
            </a:r>
            <a:r>
              <a:rPr lang="en-US" sz="3200" b="1" dirty="0">
                <a:latin typeface="Times New Roman" pitchFamily="18" charset="0"/>
              </a:rPr>
              <a:t> </a:t>
            </a:r>
            <a:r>
              <a:rPr lang="en-US" sz="3200" b="1" dirty="0" err="1">
                <a:latin typeface="Times New Roman" pitchFamily="18" charset="0"/>
              </a:rPr>
              <a:t>nhà</a:t>
            </a:r>
            <a:r>
              <a:rPr lang="en-US" sz="3200" b="1" dirty="0">
                <a:latin typeface="Times New Roman" pitchFamily="18" charset="0"/>
              </a:rPr>
              <a:t>. </a:t>
            </a:r>
            <a:r>
              <a:rPr lang="en-US" sz="3200" b="1" dirty="0" err="1">
                <a:latin typeface="Times New Roman" pitchFamily="18" charset="0"/>
              </a:rPr>
              <a:t>Khách</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r>
              <a:rPr lang="en-US" sz="3200" b="1" dirty="0">
                <a:solidFill>
                  <a:srgbClr val="008000"/>
                </a:solidFill>
                <a:latin typeface="Times New Roman" pitchFamily="18" charset="0"/>
              </a:rPr>
              <a:t>“</a:t>
            </a:r>
            <a:r>
              <a:rPr lang="en-US" sz="3200" b="1" dirty="0" err="1">
                <a:solidFill>
                  <a:srgbClr val="008000"/>
                </a:solidFill>
                <a:latin typeface="Times New Roman" pitchFamily="18" charset="0"/>
              </a:rPr>
              <a:t>Cảm</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ơn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cháu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Cháu</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ngoan</a:t>
            </a:r>
            <a:r>
              <a:rPr lang="en-US" sz="3200" b="1" dirty="0">
                <a:solidFill>
                  <a:srgbClr val="008000"/>
                </a:solidFill>
                <a:latin typeface="Times New Roman" pitchFamily="18" charset="0"/>
              </a:rPr>
              <a:t> </a:t>
            </a:r>
            <a:r>
              <a:rPr lang="en-US" sz="3200" b="1" dirty="0" err="1">
                <a:solidFill>
                  <a:srgbClr val="008000"/>
                </a:solidFill>
                <a:latin typeface="Times New Roman" pitchFamily="18" charset="0"/>
              </a:rPr>
              <a:t>quá</a:t>
            </a:r>
            <a:r>
              <a:rPr lang="en-US" sz="3200" b="1" dirty="0">
                <a:solidFill>
                  <a:srgbClr val="008000"/>
                </a:solidFill>
                <a:latin typeface="Times New Roman" pitchFamily="18" charset="0"/>
              </a:rPr>
              <a:t>!”</a:t>
            </a:r>
            <a:endParaRPr lang="en-US" sz="2800" b="1" dirty="0">
              <a:solidFill>
                <a:srgbClr val="008000"/>
              </a:solidFill>
              <a:latin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279796"/>
            <a:ext cx="5334000" cy="3558540"/>
          </a:xfrm>
          <a:prstGeom prst="rect">
            <a:avLst/>
          </a:prstGeom>
        </p:spPr>
      </p:pic>
      <p:sp>
        <p:nvSpPr>
          <p:cNvPr id="4" name="Oval Callout 3"/>
          <p:cNvSpPr/>
          <p:nvPr/>
        </p:nvSpPr>
        <p:spPr>
          <a:xfrm>
            <a:off x="5791200" y="1888654"/>
            <a:ext cx="3352800" cy="1618144"/>
          </a:xfrm>
          <a:prstGeom prst="wedgeEllipseCallout">
            <a:avLst>
              <a:gd name="adj1" fmla="val -27121"/>
              <a:gd name="adj2" fmla="val 899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solidFill>
                  <a:schemeClr val="tx1"/>
                </a:solidFill>
                <a:latin typeface="Times New Roman" pitchFamily="18" charset="0"/>
              </a:rPr>
              <a:t>Cảm</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ơn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cháu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Cháu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ngoan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quá</a:t>
            </a:r>
            <a:r>
              <a:rPr lang="en-US" sz="2800" b="1" dirty="0">
                <a:solidFill>
                  <a:schemeClr val="tx1"/>
                </a:solidFill>
                <a:latin typeface="Times New Roman" pitchFamily="18" charset="0"/>
              </a:rPr>
              <a:t>!</a:t>
            </a:r>
            <a:endParaRPr lang="en-US" sz="2800" dirty="0">
              <a:solidFill>
                <a:schemeClr val="tx1"/>
              </a:solidFill>
            </a:endParaRPr>
          </a:p>
        </p:txBody>
      </p:sp>
      <p:sp>
        <p:nvSpPr>
          <p:cNvPr id="5" name="Oval Callout 4"/>
          <p:cNvSpPr/>
          <p:nvPr/>
        </p:nvSpPr>
        <p:spPr>
          <a:xfrm>
            <a:off x="304800" y="2115656"/>
            <a:ext cx="3276600" cy="1618144"/>
          </a:xfrm>
          <a:prstGeom prst="wedgeEllipseCallout">
            <a:avLst>
              <a:gd name="adj1" fmla="val 19531"/>
              <a:gd name="adj2" fmla="val 7298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rgbClr val="000099"/>
                </a:solidFill>
                <a:latin typeface="Times New Roman" pitchFamily="18" charset="0"/>
                <a:cs typeface="Times New Roman" pitchFamily="18" charset="0"/>
              </a:rPr>
              <a:t>Dạ</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đây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việc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cháu</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nên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làm</a:t>
            </a:r>
            <a:r>
              <a:rPr lang="en-US" sz="2800" b="1" dirty="0">
                <a:solidFill>
                  <a:srgbClr val="000099"/>
                </a:solidFill>
                <a:latin typeface="Times New Roman" pitchFamily="18" charset="0"/>
                <a:cs typeface="Times New Roman" pitchFamily="18" charset="0"/>
              </a:rPr>
              <a:t> ạ.</a:t>
            </a: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loud Callout 3"/>
          <p:cNvSpPr/>
          <p:nvPr/>
        </p:nvSpPr>
        <p:spPr>
          <a:xfrm>
            <a:off x="457200" y="609600"/>
            <a:ext cx="7315200" cy="3810000"/>
          </a:xfrm>
          <a:prstGeom prst="cloudCallout">
            <a:avLst>
              <a:gd name="adj1" fmla="val 26546"/>
              <a:gd name="adj2" fmla="val 67145"/>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vi-VN" sz="3600" b="1" dirty="0">
                <a:solidFill>
                  <a:srgbClr val="FF0000"/>
                </a:solidFill>
                <a:latin typeface="Times New Roman" pitchFamily="18" charset="0"/>
                <a:ea typeface="ＭＳ Ｐゴシック" pitchFamily="34" charset="-128"/>
                <a:cs typeface="Times New Roman" pitchFamily="18" charset="0"/>
              </a:rPr>
              <a:t>Khi đáp </a:t>
            </a:r>
            <a:r>
              <a:rPr lang="vi-VN" sz="3600" b="1" dirty="0" err="1">
                <a:solidFill>
                  <a:srgbClr val="FF0000"/>
                </a:solidFill>
                <a:latin typeface="Times New Roman" pitchFamily="18" charset="0"/>
                <a:ea typeface="ＭＳ Ｐゴシック" pitchFamily="34" charset="-128"/>
                <a:cs typeface="Times New Roman" pitchFamily="18" charset="0"/>
              </a:rPr>
              <a:t>lời</a:t>
            </a:r>
            <a:r>
              <a:rPr lang="vi-VN" sz="3600" b="1" dirty="0">
                <a:solidFill>
                  <a:srgbClr val="FF0000"/>
                </a:solidFill>
                <a:latin typeface="Times New Roman" pitchFamily="18" charset="0"/>
                <a:ea typeface="ＭＳ Ｐゴシック" pitchFamily="34" charset="-128"/>
                <a:cs typeface="Times New Roman" pitchFamily="18" charset="0"/>
              </a:rPr>
              <a:t> </a:t>
            </a:r>
            <a:r>
              <a:rPr lang="vi-VN" sz="3600" b="1" dirty="0" err="1">
                <a:solidFill>
                  <a:srgbClr val="FF0000"/>
                </a:solidFill>
                <a:latin typeface="Times New Roman" pitchFamily="18" charset="0"/>
                <a:ea typeface="ＭＳ Ｐゴシック" pitchFamily="34" charset="-128"/>
                <a:cs typeface="Times New Roman" pitchFamily="18" charset="0"/>
              </a:rPr>
              <a:t>cảm</a:t>
            </a:r>
            <a:r>
              <a:rPr lang="vi-VN" sz="3600" b="1" dirty="0">
                <a:solidFill>
                  <a:srgbClr val="FF0000"/>
                </a:solidFill>
                <a:latin typeface="Times New Roman" pitchFamily="18" charset="0"/>
                <a:ea typeface="ＭＳ Ｐゴシック" pitchFamily="34" charset="-128"/>
                <a:cs typeface="Times New Roman" pitchFamily="18" charset="0"/>
              </a:rPr>
              <a:t> ơn, chúng ta cần nói với thái độ chân thành, lịch sự, nhẹ nhàng.</a:t>
            </a:r>
            <a:endParaRPr lang="en-US" sz="3600" b="1" dirty="0">
              <a:solidFill>
                <a:srgbClr val="FF0000"/>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lowchart: Punched Tape 2"/>
          <p:cNvSpPr/>
          <p:nvPr/>
        </p:nvSpPr>
        <p:spPr>
          <a:xfrm>
            <a:off x="1143000" y="1600200"/>
            <a:ext cx="7162800" cy="198120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err="1">
                <a:solidFill>
                  <a:srgbClr val="FFFF00"/>
                </a:solidFill>
                <a:latin typeface="Times New Roman" pitchFamily="18" charset="0"/>
                <a:cs typeface="Times New Roman" pitchFamily="18" charset="0"/>
              </a:rPr>
              <a:t>TẢ</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NGẮN</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VỀ</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LOÀI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CHIM</a:t>
            </a:r>
            <a:endParaRPr lang="en-US" sz="3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3825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lumMod val="95000"/>
            </a:schemeClr>
          </a:bgClr>
        </a:pattFill>
        <a:effectLst/>
      </p:bgPr>
    </p:bg>
    <p:spTree>
      <p:nvGrpSpPr>
        <p:cNvPr id="1" name=""/>
        <p:cNvGrpSpPr/>
        <p:nvPr/>
      </p:nvGrpSpPr>
      <p:grpSpPr>
        <a:xfrm>
          <a:off x="0" y="0"/>
          <a:ext cx="0" cy="0"/>
          <a:chOff x="0" y="0"/>
          <a:chExt cx="0" cy="0"/>
        </a:xfrm>
      </p:grpSpPr>
      <p:sp useBgFill="1">
        <p:nvSpPr>
          <p:cNvPr id="1032" name="Rectangle 138">
            <a:extLst>
              <a:ext uri="{FF2B5EF4-FFF2-40B4-BE49-F238E27FC236}">
                <a16:creationId xmlns:a16="http://schemas.microsoft.com/office/drawing/2014/main" xmlns="" id="{82A5F716-98EF-42EF-A471-87C6DFDCC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41" name="Freeform: Shape 140">
            <a:extLst>
              <a:ext uri="{FF2B5EF4-FFF2-40B4-BE49-F238E27FC236}">
                <a16:creationId xmlns:a16="http://schemas.microsoft.com/office/drawing/2014/main" xmlns="" id="{B87687D8-4EF1-4EF2-BF7E-74BB4A3D18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1630437" y="2300932"/>
            <a:ext cx="331406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30" name="Picture 6" descr="Kết quả hình ảnh cho chim chính bông">
            <a:extLst>
              <a:ext uri="{FF2B5EF4-FFF2-40B4-BE49-F238E27FC236}">
                <a16:creationId xmlns:a16="http://schemas.microsoft.com/office/drawing/2014/main" xmlns="" id="{C2EA4B95-46CD-4C16-9312-E223D15BC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53" r="1" b="1056"/>
          <a:stretch/>
        </p:blipFill>
        <p:spPr bwMode="auto">
          <a:xfrm>
            <a:off x="1765933" y="544297"/>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8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935</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Nam Serivces</dc:creator>
  <cp:lastModifiedBy>CBR</cp:lastModifiedBy>
  <cp:revision>5</cp:revision>
  <dcterms:created xsi:type="dcterms:W3CDTF">2021-02-05T08:56:08Z</dcterms:created>
  <dcterms:modified xsi:type="dcterms:W3CDTF">2021-02-23T14:40:02Z</dcterms:modified>
</cp:coreProperties>
</file>